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7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開梱、開梱禁止マーク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E8F4A5C-F56F-4502-96E8-8932FE8CFC4C}"/>
              </a:ext>
            </a:extLst>
          </p:cNvPr>
          <p:cNvGrpSpPr/>
          <p:nvPr/>
        </p:nvGrpSpPr>
        <p:grpSpPr>
          <a:xfrm>
            <a:off x="777642" y="957941"/>
            <a:ext cx="2468857" cy="2468857"/>
            <a:chOff x="3503948" y="3884887"/>
            <a:chExt cx="2735056" cy="273505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7641BEC6-0906-43C9-A259-50F6BE077459}"/>
                </a:ext>
              </a:extLst>
            </p:cNvPr>
            <p:cNvSpPr/>
            <p:nvPr/>
          </p:nvSpPr>
          <p:spPr bwMode="auto">
            <a:xfrm>
              <a:off x="3503948" y="3884887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1786D57B-741F-40E3-BC9C-6E3BA7CF800B}"/>
                </a:ext>
              </a:extLst>
            </p:cNvPr>
            <p:cNvSpPr/>
            <p:nvPr/>
          </p:nvSpPr>
          <p:spPr bwMode="auto">
            <a:xfrm>
              <a:off x="3691527" y="4072466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8E480B6-8924-4622-8507-34D0FD62A55A}"/>
                </a:ext>
              </a:extLst>
            </p:cNvPr>
            <p:cNvSpPr/>
            <p:nvPr/>
          </p:nvSpPr>
          <p:spPr bwMode="auto">
            <a:xfrm>
              <a:off x="3582910" y="3963849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7ED7233-C868-447A-9BD8-1C633BBA50D4}"/>
                </a:ext>
              </a:extLst>
            </p:cNvPr>
            <p:cNvGrpSpPr/>
            <p:nvPr/>
          </p:nvGrpSpPr>
          <p:grpSpPr>
            <a:xfrm>
              <a:off x="3808851" y="4552950"/>
              <a:ext cx="2124056" cy="1494180"/>
              <a:chOff x="6758390" y="4665750"/>
              <a:chExt cx="1877104" cy="1320461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49D9103-8B1F-401C-AAE6-322341F5421C}"/>
                  </a:ext>
                </a:extLst>
              </p:cNvPr>
              <p:cNvSpPr/>
              <p:nvPr/>
            </p:nvSpPr>
            <p:spPr bwMode="auto">
              <a:xfrm flipV="1">
                <a:off x="6758390" y="4665750"/>
                <a:ext cx="1877104" cy="1320461"/>
              </a:xfrm>
              <a:custGeom>
                <a:avLst/>
                <a:gdLst>
                  <a:gd name="connsiteX0" fmla="*/ 548854 w 1877104"/>
                  <a:gd name="connsiteY0" fmla="*/ 1320461 h 1320461"/>
                  <a:gd name="connsiteX1" fmla="*/ 1328967 w 1877104"/>
                  <a:gd name="connsiteY1" fmla="*/ 1320461 h 1320461"/>
                  <a:gd name="connsiteX2" fmla="*/ 1420666 w 1877104"/>
                  <a:gd name="connsiteY2" fmla="*/ 1119185 h 1320461"/>
                  <a:gd name="connsiteX3" fmla="*/ 1571691 w 1877104"/>
                  <a:gd name="connsiteY3" fmla="*/ 1279552 h 1320461"/>
                  <a:gd name="connsiteX4" fmla="*/ 1877104 w 1877104"/>
                  <a:gd name="connsiteY4" fmla="*/ 777567 h 1320461"/>
                  <a:gd name="connsiteX5" fmla="*/ 1620616 w 1877104"/>
                  <a:gd name="connsiteY5" fmla="*/ 530056 h 1320461"/>
                  <a:gd name="connsiteX6" fmla="*/ 1620794 w 1877104"/>
                  <a:gd name="connsiteY6" fmla="*/ 529533 h 1320461"/>
                  <a:gd name="connsiteX7" fmla="*/ 1616397 w 1877104"/>
                  <a:gd name="connsiteY7" fmla="*/ 529533 h 1320461"/>
                  <a:gd name="connsiteX8" fmla="*/ 1616286 w 1877104"/>
                  <a:gd name="connsiteY8" fmla="*/ 529343 h 1320461"/>
                  <a:gd name="connsiteX9" fmla="*/ 1620794 w 1877104"/>
                  <a:gd name="connsiteY9" fmla="*/ 529343 h 1320461"/>
                  <a:gd name="connsiteX10" fmla="*/ 1426885 w 1877104"/>
                  <a:gd name="connsiteY10" fmla="*/ 0 h 1320461"/>
                  <a:gd name="connsiteX11" fmla="*/ 450938 w 1877104"/>
                  <a:gd name="connsiteY11" fmla="*/ 0 h 1320461"/>
                  <a:gd name="connsiteX12" fmla="*/ 257029 w 1877104"/>
                  <a:gd name="connsiteY12" fmla="*/ 529343 h 1320461"/>
                  <a:gd name="connsiteX13" fmla="*/ 261537 w 1877104"/>
                  <a:gd name="connsiteY13" fmla="*/ 529343 h 1320461"/>
                  <a:gd name="connsiteX14" fmla="*/ 261426 w 1877104"/>
                  <a:gd name="connsiteY14" fmla="*/ 529533 h 1320461"/>
                  <a:gd name="connsiteX15" fmla="*/ 257029 w 1877104"/>
                  <a:gd name="connsiteY15" fmla="*/ 529533 h 1320461"/>
                  <a:gd name="connsiteX16" fmla="*/ 258649 w 1877104"/>
                  <a:gd name="connsiteY16" fmla="*/ 534276 h 1320461"/>
                  <a:gd name="connsiteX17" fmla="*/ 258649 w 1877104"/>
                  <a:gd name="connsiteY17" fmla="*/ 534276 h 1320461"/>
                  <a:gd name="connsiteX18" fmla="*/ 257029 w 1877104"/>
                  <a:gd name="connsiteY18" fmla="*/ 529534 h 1320461"/>
                  <a:gd name="connsiteX19" fmla="*/ 0 w 1877104"/>
                  <a:gd name="connsiteY19" fmla="*/ 777567 h 1320461"/>
                  <a:gd name="connsiteX20" fmla="*/ 305413 w 1877104"/>
                  <a:gd name="connsiteY20" fmla="*/ 1279552 h 1320461"/>
                  <a:gd name="connsiteX21" fmla="*/ 456921 w 1877104"/>
                  <a:gd name="connsiteY21" fmla="*/ 1118672 h 1320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77104" h="1320461">
                    <a:moveTo>
                      <a:pt x="548854" y="1320461"/>
                    </a:moveTo>
                    <a:lnTo>
                      <a:pt x="1328967" y="1320461"/>
                    </a:lnTo>
                    <a:lnTo>
                      <a:pt x="1420666" y="1119185"/>
                    </a:lnTo>
                    <a:lnTo>
                      <a:pt x="1571691" y="1279552"/>
                    </a:lnTo>
                    <a:lnTo>
                      <a:pt x="1877104" y="777567"/>
                    </a:lnTo>
                    <a:lnTo>
                      <a:pt x="1620616" y="530056"/>
                    </a:lnTo>
                    <a:lnTo>
                      <a:pt x="1620794" y="529533"/>
                    </a:lnTo>
                    <a:lnTo>
                      <a:pt x="1616397" y="529533"/>
                    </a:lnTo>
                    <a:lnTo>
                      <a:pt x="1616286" y="529343"/>
                    </a:lnTo>
                    <a:lnTo>
                      <a:pt x="1620794" y="529343"/>
                    </a:lnTo>
                    <a:lnTo>
                      <a:pt x="1426885" y="0"/>
                    </a:lnTo>
                    <a:lnTo>
                      <a:pt x="450938" y="0"/>
                    </a:lnTo>
                    <a:lnTo>
                      <a:pt x="257029" y="529343"/>
                    </a:lnTo>
                    <a:lnTo>
                      <a:pt x="261537" y="529343"/>
                    </a:lnTo>
                    <a:lnTo>
                      <a:pt x="261426" y="529533"/>
                    </a:lnTo>
                    <a:lnTo>
                      <a:pt x="257029" y="529533"/>
                    </a:lnTo>
                    <a:lnTo>
                      <a:pt x="258649" y="534276"/>
                    </a:lnTo>
                    <a:lnTo>
                      <a:pt x="258649" y="534276"/>
                    </a:lnTo>
                    <a:lnTo>
                      <a:pt x="257029" y="529534"/>
                    </a:lnTo>
                    <a:lnTo>
                      <a:pt x="0" y="777567"/>
                    </a:lnTo>
                    <a:lnTo>
                      <a:pt x="305413" y="1279552"/>
                    </a:lnTo>
                    <a:lnTo>
                      <a:pt x="456921" y="1118672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853872BB-312D-451B-B646-5CD6C17F5818}"/>
                  </a:ext>
                </a:extLst>
              </p:cNvPr>
              <p:cNvGrpSpPr/>
              <p:nvPr/>
            </p:nvGrpSpPr>
            <p:grpSpPr>
              <a:xfrm>
                <a:off x="6758390" y="4665750"/>
                <a:ext cx="1877104" cy="1320461"/>
                <a:chOff x="4392606" y="3378995"/>
                <a:chExt cx="2129025" cy="1497678"/>
              </a:xfrm>
            </p:grpSpPr>
            <p:sp>
              <p:nvSpPr>
                <p:cNvPr id="10" name="台形 9">
                  <a:extLst>
                    <a:ext uri="{FF2B5EF4-FFF2-40B4-BE49-F238E27FC236}">
                      <a16:creationId xmlns:a16="http://schemas.microsoft.com/office/drawing/2014/main" id="{176C44C4-66B3-4784-9BA1-7058722D5DA9}"/>
                    </a:ext>
                  </a:extLst>
                </p:cNvPr>
                <p:cNvSpPr/>
                <p:nvPr/>
              </p:nvSpPr>
              <p:spPr bwMode="auto">
                <a:xfrm>
                  <a:off x="4909537" y="3378995"/>
                  <a:ext cx="1095976" cy="231752"/>
                </a:xfrm>
                <a:prstGeom prst="trapezoid">
                  <a:avLst>
                    <a:gd name="adj" fmla="val 4555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A1B0FEAE-BFFB-4B9A-BEBB-3531A662F73A}"/>
                    </a:ext>
                  </a:extLst>
                </p:cNvPr>
                <p:cNvGrpSpPr/>
                <p:nvPr/>
              </p:nvGrpSpPr>
              <p:grpSpPr>
                <a:xfrm>
                  <a:off x="4392606" y="3425394"/>
                  <a:ext cx="2129025" cy="1451279"/>
                  <a:chOff x="-1399924" y="6133876"/>
                  <a:chExt cx="2129025" cy="1451279"/>
                </a:xfrm>
              </p:grpSpPr>
              <p:sp>
                <p:nvSpPr>
                  <p:cNvPr id="14" name="台形 13">
                    <a:extLst>
                      <a:ext uri="{FF2B5EF4-FFF2-40B4-BE49-F238E27FC236}">
                        <a16:creationId xmlns:a16="http://schemas.microsoft.com/office/drawing/2014/main" id="{9B2854C6-6672-4445-9528-FA0AD4EF924C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108400" y="6317502"/>
                    <a:ext cx="1546792" cy="667052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rgbClr val="CC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台形 14">
                    <a:extLst>
                      <a:ext uri="{FF2B5EF4-FFF2-40B4-BE49-F238E27FC236}">
                        <a16:creationId xmlns:a16="http://schemas.microsoft.com/office/drawing/2014/main" id="{D6FD9C94-CC08-4D19-8EBB-A45B4D79113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108400" y="6984770"/>
                    <a:ext cx="1546792" cy="600385"/>
                  </a:xfrm>
                  <a:prstGeom prst="trapezoid">
                    <a:avLst>
                      <a:gd name="adj" fmla="val 36632"/>
                    </a:avLst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741BA47C-5092-473B-91AD-F2CD03F666C2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399924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6F9E319D-A437-4243-935D-320CE433B3EB}"/>
                      </a:ext>
                    </a:extLst>
                  </p:cNvPr>
                  <p:cNvSpPr/>
                  <p:nvPr/>
                </p:nvSpPr>
                <p:spPr bwMode="auto">
                  <a:xfrm rot="10800000" flipH="1" flipV="1">
                    <a:off x="209771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台形 11">
                  <a:extLst>
                    <a:ext uri="{FF2B5EF4-FFF2-40B4-BE49-F238E27FC236}">
                      <a16:creationId xmlns:a16="http://schemas.microsoft.com/office/drawing/2014/main" id="{B5B48C66-7E74-4F1D-A4E1-4D62E2F8D96E}"/>
                    </a:ext>
                  </a:extLst>
                </p:cNvPr>
                <p:cNvSpPr/>
                <p:nvPr/>
              </p:nvSpPr>
              <p:spPr bwMode="auto">
                <a:xfrm rot="10800000">
                  <a:off x="4907997" y="3609019"/>
                  <a:ext cx="1095118" cy="613226"/>
                </a:xfrm>
                <a:prstGeom prst="trapezoid">
                  <a:avLst>
                    <a:gd name="adj" fmla="val 17980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台形 12">
                  <a:extLst>
                    <a:ext uri="{FF2B5EF4-FFF2-40B4-BE49-F238E27FC236}">
                      <a16:creationId xmlns:a16="http://schemas.microsoft.com/office/drawing/2014/main" id="{B0045F86-CD25-4A22-98A9-9B4DA32E381A}"/>
                    </a:ext>
                  </a:extLst>
                </p:cNvPr>
                <p:cNvSpPr/>
                <p:nvPr/>
              </p:nvSpPr>
              <p:spPr bwMode="auto">
                <a:xfrm flipV="1">
                  <a:off x="4530244" y="4004704"/>
                  <a:ext cx="1854563" cy="275101"/>
                </a:xfrm>
                <a:prstGeom prst="trapezoid">
                  <a:avLst>
                    <a:gd name="adj" fmla="val 5854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65B6A9F-74A7-4195-BF67-A0459ED04722}"/>
              </a:ext>
            </a:extLst>
          </p:cNvPr>
          <p:cNvGrpSpPr/>
          <p:nvPr/>
        </p:nvGrpSpPr>
        <p:grpSpPr>
          <a:xfrm>
            <a:off x="3736452" y="967101"/>
            <a:ext cx="2468857" cy="2468857"/>
            <a:chOff x="444941" y="3856952"/>
            <a:chExt cx="2735056" cy="2735056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001C1FB5-491F-42F3-A75B-A811FB104208}"/>
                </a:ext>
              </a:extLst>
            </p:cNvPr>
            <p:cNvSpPr/>
            <p:nvPr/>
          </p:nvSpPr>
          <p:spPr bwMode="auto">
            <a:xfrm>
              <a:off x="444941" y="3856952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8BE841AE-2F1E-4FB3-B387-F3BE1D21E498}"/>
                </a:ext>
              </a:extLst>
            </p:cNvPr>
            <p:cNvSpPr/>
            <p:nvPr/>
          </p:nvSpPr>
          <p:spPr bwMode="auto">
            <a:xfrm>
              <a:off x="632520" y="4044531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01BF1A1-3A5A-4AA2-A29F-3F334F7C0342}"/>
                </a:ext>
              </a:extLst>
            </p:cNvPr>
            <p:cNvSpPr/>
            <p:nvPr/>
          </p:nvSpPr>
          <p:spPr bwMode="auto">
            <a:xfrm>
              <a:off x="523903" y="3935914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D5C4B194-8D6F-4866-B255-5B4A12A49802}"/>
                </a:ext>
              </a:extLst>
            </p:cNvPr>
            <p:cNvGrpSpPr/>
            <p:nvPr/>
          </p:nvGrpSpPr>
          <p:grpSpPr>
            <a:xfrm>
              <a:off x="751326" y="4552950"/>
              <a:ext cx="2124056" cy="1494180"/>
              <a:chOff x="6758390" y="4665750"/>
              <a:chExt cx="1877104" cy="1320461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17716EB2-76B9-4156-BCA0-3CE24A19B944}"/>
                  </a:ext>
                </a:extLst>
              </p:cNvPr>
              <p:cNvSpPr/>
              <p:nvPr/>
            </p:nvSpPr>
            <p:spPr bwMode="auto">
              <a:xfrm flipV="1">
                <a:off x="6758390" y="4665750"/>
                <a:ext cx="1877104" cy="1320461"/>
              </a:xfrm>
              <a:custGeom>
                <a:avLst/>
                <a:gdLst>
                  <a:gd name="connsiteX0" fmla="*/ 548854 w 1877104"/>
                  <a:gd name="connsiteY0" fmla="*/ 1320461 h 1320461"/>
                  <a:gd name="connsiteX1" fmla="*/ 1328967 w 1877104"/>
                  <a:gd name="connsiteY1" fmla="*/ 1320461 h 1320461"/>
                  <a:gd name="connsiteX2" fmla="*/ 1420666 w 1877104"/>
                  <a:gd name="connsiteY2" fmla="*/ 1119185 h 1320461"/>
                  <a:gd name="connsiteX3" fmla="*/ 1571691 w 1877104"/>
                  <a:gd name="connsiteY3" fmla="*/ 1279552 h 1320461"/>
                  <a:gd name="connsiteX4" fmla="*/ 1877104 w 1877104"/>
                  <a:gd name="connsiteY4" fmla="*/ 777567 h 1320461"/>
                  <a:gd name="connsiteX5" fmla="*/ 1620616 w 1877104"/>
                  <a:gd name="connsiteY5" fmla="*/ 530056 h 1320461"/>
                  <a:gd name="connsiteX6" fmla="*/ 1620794 w 1877104"/>
                  <a:gd name="connsiteY6" fmla="*/ 529533 h 1320461"/>
                  <a:gd name="connsiteX7" fmla="*/ 1616397 w 1877104"/>
                  <a:gd name="connsiteY7" fmla="*/ 529533 h 1320461"/>
                  <a:gd name="connsiteX8" fmla="*/ 1616286 w 1877104"/>
                  <a:gd name="connsiteY8" fmla="*/ 529343 h 1320461"/>
                  <a:gd name="connsiteX9" fmla="*/ 1620794 w 1877104"/>
                  <a:gd name="connsiteY9" fmla="*/ 529343 h 1320461"/>
                  <a:gd name="connsiteX10" fmla="*/ 1426885 w 1877104"/>
                  <a:gd name="connsiteY10" fmla="*/ 0 h 1320461"/>
                  <a:gd name="connsiteX11" fmla="*/ 450938 w 1877104"/>
                  <a:gd name="connsiteY11" fmla="*/ 0 h 1320461"/>
                  <a:gd name="connsiteX12" fmla="*/ 257029 w 1877104"/>
                  <a:gd name="connsiteY12" fmla="*/ 529343 h 1320461"/>
                  <a:gd name="connsiteX13" fmla="*/ 261537 w 1877104"/>
                  <a:gd name="connsiteY13" fmla="*/ 529343 h 1320461"/>
                  <a:gd name="connsiteX14" fmla="*/ 261426 w 1877104"/>
                  <a:gd name="connsiteY14" fmla="*/ 529533 h 1320461"/>
                  <a:gd name="connsiteX15" fmla="*/ 257029 w 1877104"/>
                  <a:gd name="connsiteY15" fmla="*/ 529533 h 1320461"/>
                  <a:gd name="connsiteX16" fmla="*/ 258649 w 1877104"/>
                  <a:gd name="connsiteY16" fmla="*/ 534276 h 1320461"/>
                  <a:gd name="connsiteX17" fmla="*/ 258649 w 1877104"/>
                  <a:gd name="connsiteY17" fmla="*/ 534276 h 1320461"/>
                  <a:gd name="connsiteX18" fmla="*/ 257029 w 1877104"/>
                  <a:gd name="connsiteY18" fmla="*/ 529534 h 1320461"/>
                  <a:gd name="connsiteX19" fmla="*/ 0 w 1877104"/>
                  <a:gd name="connsiteY19" fmla="*/ 777567 h 1320461"/>
                  <a:gd name="connsiteX20" fmla="*/ 305413 w 1877104"/>
                  <a:gd name="connsiteY20" fmla="*/ 1279552 h 1320461"/>
                  <a:gd name="connsiteX21" fmla="*/ 456921 w 1877104"/>
                  <a:gd name="connsiteY21" fmla="*/ 1118672 h 1320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77104" h="1320461">
                    <a:moveTo>
                      <a:pt x="548854" y="1320461"/>
                    </a:moveTo>
                    <a:lnTo>
                      <a:pt x="1328967" y="1320461"/>
                    </a:lnTo>
                    <a:lnTo>
                      <a:pt x="1420666" y="1119185"/>
                    </a:lnTo>
                    <a:lnTo>
                      <a:pt x="1571691" y="1279552"/>
                    </a:lnTo>
                    <a:lnTo>
                      <a:pt x="1877104" y="777567"/>
                    </a:lnTo>
                    <a:lnTo>
                      <a:pt x="1620616" y="530056"/>
                    </a:lnTo>
                    <a:lnTo>
                      <a:pt x="1620794" y="529533"/>
                    </a:lnTo>
                    <a:lnTo>
                      <a:pt x="1616397" y="529533"/>
                    </a:lnTo>
                    <a:lnTo>
                      <a:pt x="1616286" y="529343"/>
                    </a:lnTo>
                    <a:lnTo>
                      <a:pt x="1620794" y="529343"/>
                    </a:lnTo>
                    <a:lnTo>
                      <a:pt x="1426885" y="0"/>
                    </a:lnTo>
                    <a:lnTo>
                      <a:pt x="450938" y="0"/>
                    </a:lnTo>
                    <a:lnTo>
                      <a:pt x="257029" y="529343"/>
                    </a:lnTo>
                    <a:lnTo>
                      <a:pt x="261537" y="529343"/>
                    </a:lnTo>
                    <a:lnTo>
                      <a:pt x="261426" y="529533"/>
                    </a:lnTo>
                    <a:lnTo>
                      <a:pt x="257029" y="529533"/>
                    </a:lnTo>
                    <a:lnTo>
                      <a:pt x="258649" y="534276"/>
                    </a:lnTo>
                    <a:lnTo>
                      <a:pt x="258649" y="534276"/>
                    </a:lnTo>
                    <a:lnTo>
                      <a:pt x="257029" y="529534"/>
                    </a:lnTo>
                    <a:lnTo>
                      <a:pt x="0" y="777567"/>
                    </a:lnTo>
                    <a:lnTo>
                      <a:pt x="305413" y="1279552"/>
                    </a:lnTo>
                    <a:lnTo>
                      <a:pt x="456921" y="1118672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7F114620-BF67-4E63-8167-0A5C3B432794}"/>
                  </a:ext>
                </a:extLst>
              </p:cNvPr>
              <p:cNvGrpSpPr/>
              <p:nvPr/>
            </p:nvGrpSpPr>
            <p:grpSpPr>
              <a:xfrm>
                <a:off x="6758390" y="4665750"/>
                <a:ext cx="1877104" cy="1320461"/>
                <a:chOff x="4392606" y="3378995"/>
                <a:chExt cx="2129025" cy="1497678"/>
              </a:xfrm>
            </p:grpSpPr>
            <p:sp>
              <p:nvSpPr>
                <p:cNvPr id="26" name="台形 25">
                  <a:extLst>
                    <a:ext uri="{FF2B5EF4-FFF2-40B4-BE49-F238E27FC236}">
                      <a16:creationId xmlns:a16="http://schemas.microsoft.com/office/drawing/2014/main" id="{42DBCD23-91FF-40E6-A661-F11D87306D03}"/>
                    </a:ext>
                  </a:extLst>
                </p:cNvPr>
                <p:cNvSpPr/>
                <p:nvPr/>
              </p:nvSpPr>
              <p:spPr bwMode="auto">
                <a:xfrm>
                  <a:off x="4909537" y="3378995"/>
                  <a:ext cx="1095976" cy="231752"/>
                </a:xfrm>
                <a:prstGeom prst="trapezoid">
                  <a:avLst>
                    <a:gd name="adj" fmla="val 4555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A551AE39-2108-4228-A5B2-EF9FF6C649C1}"/>
                    </a:ext>
                  </a:extLst>
                </p:cNvPr>
                <p:cNvGrpSpPr/>
                <p:nvPr/>
              </p:nvGrpSpPr>
              <p:grpSpPr>
                <a:xfrm>
                  <a:off x="4392606" y="3425394"/>
                  <a:ext cx="2129025" cy="1451279"/>
                  <a:chOff x="-1399924" y="6133876"/>
                  <a:chExt cx="2129025" cy="1451279"/>
                </a:xfrm>
              </p:grpSpPr>
              <p:sp>
                <p:nvSpPr>
                  <p:cNvPr id="30" name="台形 29">
                    <a:extLst>
                      <a:ext uri="{FF2B5EF4-FFF2-40B4-BE49-F238E27FC236}">
                        <a16:creationId xmlns:a16="http://schemas.microsoft.com/office/drawing/2014/main" id="{D171F145-9AB6-4505-8A33-631F2C2A0239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108400" y="6317502"/>
                    <a:ext cx="1546792" cy="667052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rgbClr val="CC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台形 30">
                    <a:extLst>
                      <a:ext uri="{FF2B5EF4-FFF2-40B4-BE49-F238E27FC236}">
                        <a16:creationId xmlns:a16="http://schemas.microsoft.com/office/drawing/2014/main" id="{C18BF965-7211-4948-8414-5269FBAA4DB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108400" y="6984770"/>
                    <a:ext cx="1546792" cy="600385"/>
                  </a:xfrm>
                  <a:prstGeom prst="trapezoid">
                    <a:avLst>
                      <a:gd name="adj" fmla="val 36632"/>
                    </a:avLst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FF301EE8-F41D-49EF-9D47-AFCE39B428B3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399924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3E4381F7-7305-4E4B-AECC-14384D108CB0}"/>
                      </a:ext>
                    </a:extLst>
                  </p:cNvPr>
                  <p:cNvSpPr/>
                  <p:nvPr/>
                </p:nvSpPr>
                <p:spPr bwMode="auto">
                  <a:xfrm rot="10800000" flipH="1" flipV="1">
                    <a:off x="209771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" name="台形 27">
                  <a:extLst>
                    <a:ext uri="{FF2B5EF4-FFF2-40B4-BE49-F238E27FC236}">
                      <a16:creationId xmlns:a16="http://schemas.microsoft.com/office/drawing/2014/main" id="{996F332E-E32E-4510-ADEA-73B2923D3950}"/>
                    </a:ext>
                  </a:extLst>
                </p:cNvPr>
                <p:cNvSpPr/>
                <p:nvPr/>
              </p:nvSpPr>
              <p:spPr bwMode="auto">
                <a:xfrm rot="10800000">
                  <a:off x="4907997" y="3609019"/>
                  <a:ext cx="1095118" cy="613226"/>
                </a:xfrm>
                <a:prstGeom prst="trapezoid">
                  <a:avLst>
                    <a:gd name="adj" fmla="val 17980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台形 28">
                  <a:extLst>
                    <a:ext uri="{FF2B5EF4-FFF2-40B4-BE49-F238E27FC236}">
                      <a16:creationId xmlns:a16="http://schemas.microsoft.com/office/drawing/2014/main" id="{0E87A563-2037-477A-9C0C-14F635357FC2}"/>
                    </a:ext>
                  </a:extLst>
                </p:cNvPr>
                <p:cNvSpPr/>
                <p:nvPr/>
              </p:nvSpPr>
              <p:spPr bwMode="auto">
                <a:xfrm flipV="1">
                  <a:off x="4530244" y="4004704"/>
                  <a:ext cx="1854563" cy="275101"/>
                </a:xfrm>
                <a:prstGeom prst="trapezoid">
                  <a:avLst>
                    <a:gd name="adj" fmla="val 5854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EC8F4C2-BDB2-4F20-AAD5-7C70E687C326}"/>
                </a:ext>
              </a:extLst>
            </p:cNvPr>
            <p:cNvSpPr/>
            <p:nvPr/>
          </p:nvSpPr>
          <p:spPr bwMode="auto">
            <a:xfrm>
              <a:off x="580054" y="3987704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ADCAE6E-1758-410D-A91B-0E13EB6085FF}"/>
              </a:ext>
            </a:extLst>
          </p:cNvPr>
          <p:cNvGrpSpPr/>
          <p:nvPr/>
        </p:nvGrpSpPr>
        <p:grpSpPr>
          <a:xfrm>
            <a:off x="762001" y="3836779"/>
            <a:ext cx="2543320" cy="2543317"/>
            <a:chOff x="9906000" y="3852840"/>
            <a:chExt cx="2817547" cy="2817544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D011D94C-E2DE-4BAF-BB9D-BD24BC4DF436}"/>
                </a:ext>
              </a:extLst>
            </p:cNvPr>
            <p:cNvGrpSpPr/>
            <p:nvPr/>
          </p:nvGrpSpPr>
          <p:grpSpPr>
            <a:xfrm>
              <a:off x="9906000" y="3852840"/>
              <a:ext cx="2817547" cy="2817544"/>
              <a:chOff x="5037175" y="2753925"/>
              <a:chExt cx="1629386" cy="1629384"/>
            </a:xfrm>
          </p:grpSpPr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CB0033AA-3454-431B-838F-103E1DC1C2D1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B7CBE8AE-C32B-4F79-8386-63E9375CCBE3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6" name="円: 塗りつぶしなし 35">
              <a:extLst>
                <a:ext uri="{FF2B5EF4-FFF2-40B4-BE49-F238E27FC236}">
                  <a16:creationId xmlns:a16="http://schemas.microsoft.com/office/drawing/2014/main" id="{927A3CC1-4CD0-42AF-A3F8-34AA7A891025}"/>
                </a:ext>
              </a:extLst>
            </p:cNvPr>
            <p:cNvSpPr/>
            <p:nvPr/>
          </p:nvSpPr>
          <p:spPr bwMode="auto">
            <a:xfrm>
              <a:off x="9968573" y="3915412"/>
              <a:ext cx="2692400" cy="2692400"/>
            </a:xfrm>
            <a:prstGeom prst="donut">
              <a:avLst>
                <a:gd name="adj" fmla="val 6116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89D8FC61-1813-4FB9-8CBD-B8E3998B498A}"/>
                </a:ext>
              </a:extLst>
            </p:cNvPr>
            <p:cNvGrpSpPr/>
            <p:nvPr/>
          </p:nvGrpSpPr>
          <p:grpSpPr>
            <a:xfrm>
              <a:off x="10257276" y="4552950"/>
              <a:ext cx="2124056" cy="1494180"/>
              <a:chOff x="6758390" y="4665750"/>
              <a:chExt cx="1877104" cy="1320461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E417DFB-7D7A-4FE2-B3E7-2471E075F4D1}"/>
                  </a:ext>
                </a:extLst>
              </p:cNvPr>
              <p:cNvSpPr/>
              <p:nvPr/>
            </p:nvSpPr>
            <p:spPr bwMode="auto">
              <a:xfrm flipV="1">
                <a:off x="6758390" y="4665750"/>
                <a:ext cx="1877104" cy="1320461"/>
              </a:xfrm>
              <a:custGeom>
                <a:avLst/>
                <a:gdLst>
                  <a:gd name="connsiteX0" fmla="*/ 548854 w 1877104"/>
                  <a:gd name="connsiteY0" fmla="*/ 1320461 h 1320461"/>
                  <a:gd name="connsiteX1" fmla="*/ 1328967 w 1877104"/>
                  <a:gd name="connsiteY1" fmla="*/ 1320461 h 1320461"/>
                  <a:gd name="connsiteX2" fmla="*/ 1420666 w 1877104"/>
                  <a:gd name="connsiteY2" fmla="*/ 1119185 h 1320461"/>
                  <a:gd name="connsiteX3" fmla="*/ 1571691 w 1877104"/>
                  <a:gd name="connsiteY3" fmla="*/ 1279552 h 1320461"/>
                  <a:gd name="connsiteX4" fmla="*/ 1877104 w 1877104"/>
                  <a:gd name="connsiteY4" fmla="*/ 777567 h 1320461"/>
                  <a:gd name="connsiteX5" fmla="*/ 1620616 w 1877104"/>
                  <a:gd name="connsiteY5" fmla="*/ 530056 h 1320461"/>
                  <a:gd name="connsiteX6" fmla="*/ 1620794 w 1877104"/>
                  <a:gd name="connsiteY6" fmla="*/ 529533 h 1320461"/>
                  <a:gd name="connsiteX7" fmla="*/ 1616397 w 1877104"/>
                  <a:gd name="connsiteY7" fmla="*/ 529533 h 1320461"/>
                  <a:gd name="connsiteX8" fmla="*/ 1616286 w 1877104"/>
                  <a:gd name="connsiteY8" fmla="*/ 529343 h 1320461"/>
                  <a:gd name="connsiteX9" fmla="*/ 1620794 w 1877104"/>
                  <a:gd name="connsiteY9" fmla="*/ 529343 h 1320461"/>
                  <a:gd name="connsiteX10" fmla="*/ 1426885 w 1877104"/>
                  <a:gd name="connsiteY10" fmla="*/ 0 h 1320461"/>
                  <a:gd name="connsiteX11" fmla="*/ 450938 w 1877104"/>
                  <a:gd name="connsiteY11" fmla="*/ 0 h 1320461"/>
                  <a:gd name="connsiteX12" fmla="*/ 257029 w 1877104"/>
                  <a:gd name="connsiteY12" fmla="*/ 529343 h 1320461"/>
                  <a:gd name="connsiteX13" fmla="*/ 261537 w 1877104"/>
                  <a:gd name="connsiteY13" fmla="*/ 529343 h 1320461"/>
                  <a:gd name="connsiteX14" fmla="*/ 261426 w 1877104"/>
                  <a:gd name="connsiteY14" fmla="*/ 529533 h 1320461"/>
                  <a:gd name="connsiteX15" fmla="*/ 257029 w 1877104"/>
                  <a:gd name="connsiteY15" fmla="*/ 529533 h 1320461"/>
                  <a:gd name="connsiteX16" fmla="*/ 258649 w 1877104"/>
                  <a:gd name="connsiteY16" fmla="*/ 534276 h 1320461"/>
                  <a:gd name="connsiteX17" fmla="*/ 258649 w 1877104"/>
                  <a:gd name="connsiteY17" fmla="*/ 534276 h 1320461"/>
                  <a:gd name="connsiteX18" fmla="*/ 257029 w 1877104"/>
                  <a:gd name="connsiteY18" fmla="*/ 529534 h 1320461"/>
                  <a:gd name="connsiteX19" fmla="*/ 0 w 1877104"/>
                  <a:gd name="connsiteY19" fmla="*/ 777567 h 1320461"/>
                  <a:gd name="connsiteX20" fmla="*/ 305413 w 1877104"/>
                  <a:gd name="connsiteY20" fmla="*/ 1279552 h 1320461"/>
                  <a:gd name="connsiteX21" fmla="*/ 456921 w 1877104"/>
                  <a:gd name="connsiteY21" fmla="*/ 1118672 h 1320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77104" h="1320461">
                    <a:moveTo>
                      <a:pt x="548854" y="1320461"/>
                    </a:moveTo>
                    <a:lnTo>
                      <a:pt x="1328967" y="1320461"/>
                    </a:lnTo>
                    <a:lnTo>
                      <a:pt x="1420666" y="1119185"/>
                    </a:lnTo>
                    <a:lnTo>
                      <a:pt x="1571691" y="1279552"/>
                    </a:lnTo>
                    <a:lnTo>
                      <a:pt x="1877104" y="777567"/>
                    </a:lnTo>
                    <a:lnTo>
                      <a:pt x="1620616" y="530056"/>
                    </a:lnTo>
                    <a:lnTo>
                      <a:pt x="1620794" y="529533"/>
                    </a:lnTo>
                    <a:lnTo>
                      <a:pt x="1616397" y="529533"/>
                    </a:lnTo>
                    <a:lnTo>
                      <a:pt x="1616286" y="529343"/>
                    </a:lnTo>
                    <a:lnTo>
                      <a:pt x="1620794" y="529343"/>
                    </a:lnTo>
                    <a:lnTo>
                      <a:pt x="1426885" y="0"/>
                    </a:lnTo>
                    <a:lnTo>
                      <a:pt x="450938" y="0"/>
                    </a:lnTo>
                    <a:lnTo>
                      <a:pt x="257029" y="529343"/>
                    </a:lnTo>
                    <a:lnTo>
                      <a:pt x="261537" y="529343"/>
                    </a:lnTo>
                    <a:lnTo>
                      <a:pt x="261426" y="529533"/>
                    </a:lnTo>
                    <a:lnTo>
                      <a:pt x="257029" y="529533"/>
                    </a:lnTo>
                    <a:lnTo>
                      <a:pt x="258649" y="534276"/>
                    </a:lnTo>
                    <a:lnTo>
                      <a:pt x="258649" y="534276"/>
                    </a:lnTo>
                    <a:lnTo>
                      <a:pt x="257029" y="529534"/>
                    </a:lnTo>
                    <a:lnTo>
                      <a:pt x="0" y="777567"/>
                    </a:lnTo>
                    <a:lnTo>
                      <a:pt x="305413" y="1279552"/>
                    </a:lnTo>
                    <a:lnTo>
                      <a:pt x="456921" y="1118672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FC985876-3C33-429A-BCA4-434D79C1963C}"/>
                  </a:ext>
                </a:extLst>
              </p:cNvPr>
              <p:cNvGrpSpPr/>
              <p:nvPr/>
            </p:nvGrpSpPr>
            <p:grpSpPr>
              <a:xfrm>
                <a:off x="6758390" y="4665750"/>
                <a:ext cx="1877104" cy="1320461"/>
                <a:chOff x="4392606" y="3378995"/>
                <a:chExt cx="2129025" cy="1497678"/>
              </a:xfrm>
            </p:grpSpPr>
            <p:sp>
              <p:nvSpPr>
                <p:cNvPr id="40" name="台形 39">
                  <a:extLst>
                    <a:ext uri="{FF2B5EF4-FFF2-40B4-BE49-F238E27FC236}">
                      <a16:creationId xmlns:a16="http://schemas.microsoft.com/office/drawing/2014/main" id="{89FA4ECF-2230-4558-9001-D1B568CEEE50}"/>
                    </a:ext>
                  </a:extLst>
                </p:cNvPr>
                <p:cNvSpPr/>
                <p:nvPr/>
              </p:nvSpPr>
              <p:spPr bwMode="auto">
                <a:xfrm>
                  <a:off x="4909537" y="3378995"/>
                  <a:ext cx="1095976" cy="231752"/>
                </a:xfrm>
                <a:prstGeom prst="trapezoid">
                  <a:avLst>
                    <a:gd name="adj" fmla="val 4555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F2FCE1C2-3E9E-48A9-B244-1041A4E6E68F}"/>
                    </a:ext>
                  </a:extLst>
                </p:cNvPr>
                <p:cNvGrpSpPr/>
                <p:nvPr/>
              </p:nvGrpSpPr>
              <p:grpSpPr>
                <a:xfrm>
                  <a:off x="4392606" y="3425394"/>
                  <a:ext cx="2129025" cy="1451279"/>
                  <a:chOff x="-1399924" y="6133876"/>
                  <a:chExt cx="2129025" cy="1451279"/>
                </a:xfrm>
              </p:grpSpPr>
              <p:sp>
                <p:nvSpPr>
                  <p:cNvPr id="44" name="台形 43">
                    <a:extLst>
                      <a:ext uri="{FF2B5EF4-FFF2-40B4-BE49-F238E27FC236}">
                        <a16:creationId xmlns:a16="http://schemas.microsoft.com/office/drawing/2014/main" id="{1B88A46B-B93D-4D64-A0F5-36CDD3A9F4D9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108400" y="6317502"/>
                    <a:ext cx="1546792" cy="667052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rgbClr val="CC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台形 44">
                    <a:extLst>
                      <a:ext uri="{FF2B5EF4-FFF2-40B4-BE49-F238E27FC236}">
                        <a16:creationId xmlns:a16="http://schemas.microsoft.com/office/drawing/2014/main" id="{4B8CA6D0-D735-454D-A8F3-5C1D1E9D05F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108400" y="6984770"/>
                    <a:ext cx="1546792" cy="600385"/>
                  </a:xfrm>
                  <a:prstGeom prst="trapezoid">
                    <a:avLst>
                      <a:gd name="adj" fmla="val 36632"/>
                    </a:avLst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30D89DE7-3119-40CD-941C-4E23DAEB82CB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399924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E6FDECC3-151A-4654-80A5-952F17A9C9F1}"/>
                      </a:ext>
                    </a:extLst>
                  </p:cNvPr>
                  <p:cNvSpPr/>
                  <p:nvPr/>
                </p:nvSpPr>
                <p:spPr bwMode="auto">
                  <a:xfrm rot="10800000" flipH="1" flipV="1">
                    <a:off x="209771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" name="台形 41">
                  <a:extLst>
                    <a:ext uri="{FF2B5EF4-FFF2-40B4-BE49-F238E27FC236}">
                      <a16:creationId xmlns:a16="http://schemas.microsoft.com/office/drawing/2014/main" id="{EF1EADD0-03FF-432A-8A39-CE52FAFFF0A9}"/>
                    </a:ext>
                  </a:extLst>
                </p:cNvPr>
                <p:cNvSpPr/>
                <p:nvPr/>
              </p:nvSpPr>
              <p:spPr bwMode="auto">
                <a:xfrm rot="10800000">
                  <a:off x="4907997" y="3609019"/>
                  <a:ext cx="1095118" cy="613226"/>
                </a:xfrm>
                <a:prstGeom prst="trapezoid">
                  <a:avLst>
                    <a:gd name="adj" fmla="val 17980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台形 42">
                  <a:extLst>
                    <a:ext uri="{FF2B5EF4-FFF2-40B4-BE49-F238E27FC236}">
                      <a16:creationId xmlns:a16="http://schemas.microsoft.com/office/drawing/2014/main" id="{44AB9963-B0C2-45D1-B222-01FD688E4749}"/>
                    </a:ext>
                  </a:extLst>
                </p:cNvPr>
                <p:cNvSpPr/>
                <p:nvPr/>
              </p:nvSpPr>
              <p:spPr bwMode="auto">
                <a:xfrm flipV="1">
                  <a:off x="4530244" y="4004704"/>
                  <a:ext cx="1854563" cy="275101"/>
                </a:xfrm>
                <a:prstGeom prst="trapezoid">
                  <a:avLst>
                    <a:gd name="adj" fmla="val 5854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5C13B47-7254-45B0-B376-8B3CE927E57F}"/>
              </a:ext>
            </a:extLst>
          </p:cNvPr>
          <p:cNvGrpSpPr/>
          <p:nvPr/>
        </p:nvGrpSpPr>
        <p:grpSpPr>
          <a:xfrm>
            <a:off x="3692743" y="3836779"/>
            <a:ext cx="2543320" cy="2543317"/>
            <a:chOff x="6535322" y="3868009"/>
            <a:chExt cx="2817547" cy="2817544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E70E429-27F0-413D-8F57-D64AB4A535F5}"/>
                </a:ext>
              </a:extLst>
            </p:cNvPr>
            <p:cNvGrpSpPr/>
            <p:nvPr/>
          </p:nvGrpSpPr>
          <p:grpSpPr>
            <a:xfrm>
              <a:off x="6535322" y="3868009"/>
              <a:ext cx="2817547" cy="2817544"/>
              <a:chOff x="3099112" y="286370"/>
              <a:chExt cx="2817547" cy="2817544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70381C87-707A-40EB-A122-C88FF5D7CEAE}"/>
                  </a:ext>
                </a:extLst>
              </p:cNvPr>
              <p:cNvGrpSpPr/>
              <p:nvPr/>
            </p:nvGrpSpPr>
            <p:grpSpPr>
              <a:xfrm>
                <a:off x="3099112" y="286370"/>
                <a:ext cx="2817547" cy="2817544"/>
                <a:chOff x="2857122" y="3843765"/>
                <a:chExt cx="1629386" cy="1629384"/>
              </a:xfrm>
            </p:grpSpPr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FD911BB5-3E34-42D1-AFCE-44E471AB78F2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05D5FFFF-A141-42F0-B2F4-6E9E9CCD51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75B009C3-9DA1-42AF-8947-F4AE9167B2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CCEC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8" name="&quot;禁止&quot;マーク 67">
                  <a:extLst>
                    <a:ext uri="{FF2B5EF4-FFF2-40B4-BE49-F238E27FC236}">
                      <a16:creationId xmlns:a16="http://schemas.microsoft.com/office/drawing/2014/main" id="{33506616-0F5E-4CD5-94A8-0BF3862839F7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5" name="&quot;禁止&quot;マーク 64">
                <a:extLst>
                  <a:ext uri="{FF2B5EF4-FFF2-40B4-BE49-F238E27FC236}">
                    <a16:creationId xmlns:a16="http://schemas.microsoft.com/office/drawing/2014/main" id="{091E496A-1D04-4FBF-865F-AA8E304C77FF}"/>
                  </a:ext>
                </a:extLst>
              </p:cNvPr>
              <p:cNvSpPr/>
              <p:nvPr/>
            </p:nvSpPr>
            <p:spPr bwMode="auto">
              <a:xfrm>
                <a:off x="3162334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6" name="&quot;禁止&quot;マーク 65">
                <a:extLst>
                  <a:ext uri="{FF2B5EF4-FFF2-40B4-BE49-F238E27FC236}">
                    <a16:creationId xmlns:a16="http://schemas.microsoft.com/office/drawing/2014/main" id="{8788E4D8-F6A8-4FE1-A545-5DD43AEAAD2A}"/>
                  </a:ext>
                </a:extLst>
              </p:cNvPr>
              <p:cNvSpPr/>
              <p:nvPr/>
            </p:nvSpPr>
            <p:spPr bwMode="auto">
              <a:xfrm>
                <a:off x="3162332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A1D98A65-ED41-4167-9A11-65F8D42282EB}"/>
                </a:ext>
              </a:extLst>
            </p:cNvPr>
            <p:cNvGrpSpPr/>
            <p:nvPr/>
          </p:nvGrpSpPr>
          <p:grpSpPr>
            <a:xfrm>
              <a:off x="6875901" y="4552950"/>
              <a:ext cx="2124056" cy="1494180"/>
              <a:chOff x="6758390" y="4665750"/>
              <a:chExt cx="1877104" cy="1320461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94E900B-F3F0-418C-8F3C-7915D78D88F3}"/>
                  </a:ext>
                </a:extLst>
              </p:cNvPr>
              <p:cNvSpPr/>
              <p:nvPr/>
            </p:nvSpPr>
            <p:spPr bwMode="auto">
              <a:xfrm flipV="1">
                <a:off x="6758390" y="4665750"/>
                <a:ext cx="1877104" cy="1320461"/>
              </a:xfrm>
              <a:custGeom>
                <a:avLst/>
                <a:gdLst>
                  <a:gd name="connsiteX0" fmla="*/ 548854 w 1877104"/>
                  <a:gd name="connsiteY0" fmla="*/ 1320461 h 1320461"/>
                  <a:gd name="connsiteX1" fmla="*/ 1328967 w 1877104"/>
                  <a:gd name="connsiteY1" fmla="*/ 1320461 h 1320461"/>
                  <a:gd name="connsiteX2" fmla="*/ 1420666 w 1877104"/>
                  <a:gd name="connsiteY2" fmla="*/ 1119185 h 1320461"/>
                  <a:gd name="connsiteX3" fmla="*/ 1571691 w 1877104"/>
                  <a:gd name="connsiteY3" fmla="*/ 1279552 h 1320461"/>
                  <a:gd name="connsiteX4" fmla="*/ 1877104 w 1877104"/>
                  <a:gd name="connsiteY4" fmla="*/ 777567 h 1320461"/>
                  <a:gd name="connsiteX5" fmla="*/ 1620616 w 1877104"/>
                  <a:gd name="connsiteY5" fmla="*/ 530056 h 1320461"/>
                  <a:gd name="connsiteX6" fmla="*/ 1620794 w 1877104"/>
                  <a:gd name="connsiteY6" fmla="*/ 529533 h 1320461"/>
                  <a:gd name="connsiteX7" fmla="*/ 1616397 w 1877104"/>
                  <a:gd name="connsiteY7" fmla="*/ 529533 h 1320461"/>
                  <a:gd name="connsiteX8" fmla="*/ 1616286 w 1877104"/>
                  <a:gd name="connsiteY8" fmla="*/ 529343 h 1320461"/>
                  <a:gd name="connsiteX9" fmla="*/ 1620794 w 1877104"/>
                  <a:gd name="connsiteY9" fmla="*/ 529343 h 1320461"/>
                  <a:gd name="connsiteX10" fmla="*/ 1426885 w 1877104"/>
                  <a:gd name="connsiteY10" fmla="*/ 0 h 1320461"/>
                  <a:gd name="connsiteX11" fmla="*/ 450938 w 1877104"/>
                  <a:gd name="connsiteY11" fmla="*/ 0 h 1320461"/>
                  <a:gd name="connsiteX12" fmla="*/ 257029 w 1877104"/>
                  <a:gd name="connsiteY12" fmla="*/ 529343 h 1320461"/>
                  <a:gd name="connsiteX13" fmla="*/ 261537 w 1877104"/>
                  <a:gd name="connsiteY13" fmla="*/ 529343 h 1320461"/>
                  <a:gd name="connsiteX14" fmla="*/ 261426 w 1877104"/>
                  <a:gd name="connsiteY14" fmla="*/ 529533 h 1320461"/>
                  <a:gd name="connsiteX15" fmla="*/ 257029 w 1877104"/>
                  <a:gd name="connsiteY15" fmla="*/ 529533 h 1320461"/>
                  <a:gd name="connsiteX16" fmla="*/ 258649 w 1877104"/>
                  <a:gd name="connsiteY16" fmla="*/ 534276 h 1320461"/>
                  <a:gd name="connsiteX17" fmla="*/ 258649 w 1877104"/>
                  <a:gd name="connsiteY17" fmla="*/ 534276 h 1320461"/>
                  <a:gd name="connsiteX18" fmla="*/ 257029 w 1877104"/>
                  <a:gd name="connsiteY18" fmla="*/ 529534 h 1320461"/>
                  <a:gd name="connsiteX19" fmla="*/ 0 w 1877104"/>
                  <a:gd name="connsiteY19" fmla="*/ 777567 h 1320461"/>
                  <a:gd name="connsiteX20" fmla="*/ 305413 w 1877104"/>
                  <a:gd name="connsiteY20" fmla="*/ 1279552 h 1320461"/>
                  <a:gd name="connsiteX21" fmla="*/ 456921 w 1877104"/>
                  <a:gd name="connsiteY21" fmla="*/ 1118672 h 1320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77104" h="1320461">
                    <a:moveTo>
                      <a:pt x="548854" y="1320461"/>
                    </a:moveTo>
                    <a:lnTo>
                      <a:pt x="1328967" y="1320461"/>
                    </a:lnTo>
                    <a:lnTo>
                      <a:pt x="1420666" y="1119185"/>
                    </a:lnTo>
                    <a:lnTo>
                      <a:pt x="1571691" y="1279552"/>
                    </a:lnTo>
                    <a:lnTo>
                      <a:pt x="1877104" y="777567"/>
                    </a:lnTo>
                    <a:lnTo>
                      <a:pt x="1620616" y="530056"/>
                    </a:lnTo>
                    <a:lnTo>
                      <a:pt x="1620794" y="529533"/>
                    </a:lnTo>
                    <a:lnTo>
                      <a:pt x="1616397" y="529533"/>
                    </a:lnTo>
                    <a:lnTo>
                      <a:pt x="1616286" y="529343"/>
                    </a:lnTo>
                    <a:lnTo>
                      <a:pt x="1620794" y="529343"/>
                    </a:lnTo>
                    <a:lnTo>
                      <a:pt x="1426885" y="0"/>
                    </a:lnTo>
                    <a:lnTo>
                      <a:pt x="450938" y="0"/>
                    </a:lnTo>
                    <a:lnTo>
                      <a:pt x="257029" y="529343"/>
                    </a:lnTo>
                    <a:lnTo>
                      <a:pt x="261537" y="529343"/>
                    </a:lnTo>
                    <a:lnTo>
                      <a:pt x="261426" y="529533"/>
                    </a:lnTo>
                    <a:lnTo>
                      <a:pt x="257029" y="529533"/>
                    </a:lnTo>
                    <a:lnTo>
                      <a:pt x="258649" y="534276"/>
                    </a:lnTo>
                    <a:lnTo>
                      <a:pt x="258649" y="534276"/>
                    </a:lnTo>
                    <a:lnTo>
                      <a:pt x="257029" y="529534"/>
                    </a:lnTo>
                    <a:lnTo>
                      <a:pt x="0" y="777567"/>
                    </a:lnTo>
                    <a:lnTo>
                      <a:pt x="305413" y="1279552"/>
                    </a:lnTo>
                    <a:lnTo>
                      <a:pt x="456921" y="1118672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28C047D6-598A-48BB-B9BE-DEE4C3D8D4EC}"/>
                  </a:ext>
                </a:extLst>
              </p:cNvPr>
              <p:cNvGrpSpPr/>
              <p:nvPr/>
            </p:nvGrpSpPr>
            <p:grpSpPr>
              <a:xfrm>
                <a:off x="6758390" y="4665750"/>
                <a:ext cx="1877104" cy="1320461"/>
                <a:chOff x="4392606" y="3378995"/>
                <a:chExt cx="2129025" cy="1497678"/>
              </a:xfrm>
            </p:grpSpPr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61A77788-0A38-4D54-A120-4F40D8971CEA}"/>
                    </a:ext>
                  </a:extLst>
                </p:cNvPr>
                <p:cNvSpPr/>
                <p:nvPr/>
              </p:nvSpPr>
              <p:spPr bwMode="auto">
                <a:xfrm>
                  <a:off x="4909537" y="3378995"/>
                  <a:ext cx="1095976" cy="231752"/>
                </a:xfrm>
                <a:prstGeom prst="trapezoid">
                  <a:avLst>
                    <a:gd name="adj" fmla="val 4555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96ABC150-9207-4CEB-BD63-3FD345D9E075}"/>
                    </a:ext>
                  </a:extLst>
                </p:cNvPr>
                <p:cNvGrpSpPr/>
                <p:nvPr/>
              </p:nvGrpSpPr>
              <p:grpSpPr>
                <a:xfrm>
                  <a:off x="4392606" y="3425394"/>
                  <a:ext cx="2129025" cy="1451279"/>
                  <a:chOff x="-1399924" y="6133876"/>
                  <a:chExt cx="2129025" cy="1451279"/>
                </a:xfrm>
              </p:grpSpPr>
              <p:sp>
                <p:nvSpPr>
                  <p:cNvPr id="60" name="台形 59">
                    <a:extLst>
                      <a:ext uri="{FF2B5EF4-FFF2-40B4-BE49-F238E27FC236}">
                        <a16:creationId xmlns:a16="http://schemas.microsoft.com/office/drawing/2014/main" id="{97CD3706-76C8-4BAA-B803-7A780DB8CC99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108400" y="6317502"/>
                    <a:ext cx="1546792" cy="667052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rgbClr val="CC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台形 60">
                    <a:extLst>
                      <a:ext uri="{FF2B5EF4-FFF2-40B4-BE49-F238E27FC236}">
                        <a16:creationId xmlns:a16="http://schemas.microsoft.com/office/drawing/2014/main" id="{B8455C2A-1EB3-401F-83E0-3AA23389D79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108400" y="6984770"/>
                    <a:ext cx="1546792" cy="600385"/>
                  </a:xfrm>
                  <a:prstGeom prst="trapezoid">
                    <a:avLst>
                      <a:gd name="adj" fmla="val 36632"/>
                    </a:avLst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DF479283-A94B-47C7-BF69-ADCADB9B9463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399924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0464D338-82F3-41DD-B206-2FD4C4CCD467}"/>
                      </a:ext>
                    </a:extLst>
                  </p:cNvPr>
                  <p:cNvSpPr/>
                  <p:nvPr/>
                </p:nvSpPr>
                <p:spPr bwMode="auto">
                  <a:xfrm rot="10800000" flipH="1" flipV="1">
                    <a:off x="209771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" name="台形 57">
                  <a:extLst>
                    <a:ext uri="{FF2B5EF4-FFF2-40B4-BE49-F238E27FC236}">
                      <a16:creationId xmlns:a16="http://schemas.microsoft.com/office/drawing/2014/main" id="{9C7C86B0-2FE2-46EF-8FBB-7693640F3252}"/>
                    </a:ext>
                  </a:extLst>
                </p:cNvPr>
                <p:cNvSpPr/>
                <p:nvPr/>
              </p:nvSpPr>
              <p:spPr bwMode="auto">
                <a:xfrm rot="10800000">
                  <a:off x="4907997" y="3609019"/>
                  <a:ext cx="1095118" cy="613226"/>
                </a:xfrm>
                <a:prstGeom prst="trapezoid">
                  <a:avLst>
                    <a:gd name="adj" fmla="val 17980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台形 58">
                  <a:extLst>
                    <a:ext uri="{FF2B5EF4-FFF2-40B4-BE49-F238E27FC236}">
                      <a16:creationId xmlns:a16="http://schemas.microsoft.com/office/drawing/2014/main" id="{7E5FF747-8F74-4B35-A7F3-DB02969F7E68}"/>
                    </a:ext>
                  </a:extLst>
                </p:cNvPr>
                <p:cNvSpPr/>
                <p:nvPr/>
              </p:nvSpPr>
              <p:spPr bwMode="auto">
                <a:xfrm flipV="1">
                  <a:off x="4530244" y="4004704"/>
                  <a:ext cx="1854563" cy="275101"/>
                </a:xfrm>
                <a:prstGeom prst="trapezoid">
                  <a:avLst>
                    <a:gd name="adj" fmla="val 5854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4F6A9C4A-952C-4A63-8FA1-5203FD55009B}"/>
                </a:ext>
              </a:extLst>
            </p:cNvPr>
            <p:cNvSpPr/>
            <p:nvPr/>
          </p:nvSpPr>
          <p:spPr bwMode="auto">
            <a:xfrm rot="2700000">
              <a:off x="6652020" y="5209293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74C4552D-87A4-4349-9EEC-2AA16685AD1A}"/>
              </a:ext>
            </a:extLst>
          </p:cNvPr>
          <p:cNvGrpSpPr/>
          <p:nvPr/>
        </p:nvGrpSpPr>
        <p:grpSpPr>
          <a:xfrm>
            <a:off x="6653547" y="959755"/>
            <a:ext cx="2468857" cy="2468857"/>
            <a:chOff x="3503948" y="6789558"/>
            <a:chExt cx="2735056" cy="2735056"/>
          </a:xfrm>
        </p:grpSpPr>
        <p:sp>
          <p:nvSpPr>
            <p:cNvPr id="98" name="四角形: 角を丸くする 97">
              <a:extLst>
                <a:ext uri="{FF2B5EF4-FFF2-40B4-BE49-F238E27FC236}">
                  <a16:creationId xmlns:a16="http://schemas.microsoft.com/office/drawing/2014/main" id="{AA32848A-3CBD-446C-B5BF-A1D04DBE92F0}"/>
                </a:ext>
              </a:extLst>
            </p:cNvPr>
            <p:cNvSpPr/>
            <p:nvPr/>
          </p:nvSpPr>
          <p:spPr bwMode="auto">
            <a:xfrm>
              <a:off x="3503948" y="678955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四角形: 角を丸くする 98">
              <a:extLst>
                <a:ext uri="{FF2B5EF4-FFF2-40B4-BE49-F238E27FC236}">
                  <a16:creationId xmlns:a16="http://schemas.microsoft.com/office/drawing/2014/main" id="{5BE37B02-F20B-4641-8B42-0A87A23FCE90}"/>
                </a:ext>
              </a:extLst>
            </p:cNvPr>
            <p:cNvSpPr/>
            <p:nvPr/>
          </p:nvSpPr>
          <p:spPr bwMode="auto">
            <a:xfrm>
              <a:off x="3691527" y="697713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30D92817-A31F-4627-B0DD-346C49C88598}"/>
                </a:ext>
              </a:extLst>
            </p:cNvPr>
            <p:cNvSpPr/>
            <p:nvPr/>
          </p:nvSpPr>
          <p:spPr bwMode="auto">
            <a:xfrm>
              <a:off x="3582910" y="6868520"/>
              <a:ext cx="2577132" cy="2577132"/>
            </a:xfrm>
            <a:custGeom>
              <a:avLst/>
              <a:gdLst>
                <a:gd name="connsiteX0" fmla="*/ 1288567 w 2577132"/>
                <a:gd name="connsiteY0" fmla="*/ 1415860 h 2577132"/>
                <a:gd name="connsiteX1" fmla="*/ 296092 w 2577132"/>
                <a:gd name="connsiteY1" fmla="*/ 2408335 h 2577132"/>
                <a:gd name="connsiteX2" fmla="*/ 2281041 w 2577132"/>
                <a:gd name="connsiteY2" fmla="*/ 2408335 h 2577132"/>
                <a:gd name="connsiteX3" fmla="*/ 2407203 w 2577132"/>
                <a:gd name="connsiteY3" fmla="*/ 297223 h 2577132"/>
                <a:gd name="connsiteX4" fmla="*/ 1415860 w 2577132"/>
                <a:gd name="connsiteY4" fmla="*/ 1288566 h 2577132"/>
                <a:gd name="connsiteX5" fmla="*/ 2407203 w 2577132"/>
                <a:gd name="connsiteY5" fmla="*/ 2279909 h 2577132"/>
                <a:gd name="connsiteX6" fmla="*/ 160953 w 2577132"/>
                <a:gd name="connsiteY6" fmla="*/ 288246 h 2577132"/>
                <a:gd name="connsiteX7" fmla="*/ 160953 w 2577132"/>
                <a:gd name="connsiteY7" fmla="*/ 2288886 h 2577132"/>
                <a:gd name="connsiteX8" fmla="*/ 1161273 w 2577132"/>
                <a:gd name="connsiteY8" fmla="*/ 1288566 h 2577132"/>
                <a:gd name="connsiteX9" fmla="*/ 281311 w 2577132"/>
                <a:gd name="connsiteY9" fmla="*/ 154017 h 2577132"/>
                <a:gd name="connsiteX10" fmla="*/ 1288567 w 2577132"/>
                <a:gd name="connsiteY10" fmla="*/ 1161273 h 2577132"/>
                <a:gd name="connsiteX11" fmla="*/ 2295822 w 2577132"/>
                <a:gd name="connsiteY11" fmla="*/ 154017 h 2577132"/>
                <a:gd name="connsiteX12" fmla="*/ 160298 w 2577132"/>
                <a:gd name="connsiteY12" fmla="*/ 0 h 2577132"/>
                <a:gd name="connsiteX13" fmla="*/ 2416834 w 2577132"/>
                <a:gd name="connsiteY13" fmla="*/ 0 h 2577132"/>
                <a:gd name="connsiteX14" fmla="*/ 2577132 w 2577132"/>
                <a:gd name="connsiteY14" fmla="*/ 160298 h 2577132"/>
                <a:gd name="connsiteX15" fmla="*/ 2577132 w 2577132"/>
                <a:gd name="connsiteY15" fmla="*/ 2416834 h 2577132"/>
                <a:gd name="connsiteX16" fmla="*/ 2416834 w 2577132"/>
                <a:gd name="connsiteY16" fmla="*/ 2577132 h 2577132"/>
                <a:gd name="connsiteX17" fmla="*/ 160298 w 2577132"/>
                <a:gd name="connsiteY17" fmla="*/ 2577132 h 2577132"/>
                <a:gd name="connsiteX18" fmla="*/ 0 w 2577132"/>
                <a:gd name="connsiteY18" fmla="*/ 2416834 h 2577132"/>
                <a:gd name="connsiteX19" fmla="*/ 0 w 2577132"/>
                <a:gd name="connsiteY19" fmla="*/ 160298 h 2577132"/>
                <a:gd name="connsiteX20" fmla="*/ 160298 w 2577132"/>
                <a:gd name="connsiteY20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7132" h="2577132">
                  <a:moveTo>
                    <a:pt x="1288567" y="1415860"/>
                  </a:moveTo>
                  <a:lnTo>
                    <a:pt x="296092" y="2408335"/>
                  </a:lnTo>
                  <a:lnTo>
                    <a:pt x="2281041" y="2408335"/>
                  </a:lnTo>
                  <a:close/>
                  <a:moveTo>
                    <a:pt x="2407203" y="297223"/>
                  </a:moveTo>
                  <a:lnTo>
                    <a:pt x="1415860" y="1288566"/>
                  </a:lnTo>
                  <a:lnTo>
                    <a:pt x="2407203" y="2279909"/>
                  </a:lnTo>
                  <a:close/>
                  <a:moveTo>
                    <a:pt x="160953" y="288246"/>
                  </a:moveTo>
                  <a:lnTo>
                    <a:pt x="160953" y="2288886"/>
                  </a:lnTo>
                  <a:lnTo>
                    <a:pt x="1161273" y="1288566"/>
                  </a:lnTo>
                  <a:close/>
                  <a:moveTo>
                    <a:pt x="281311" y="154017"/>
                  </a:moveTo>
                  <a:lnTo>
                    <a:pt x="1288567" y="1161273"/>
                  </a:lnTo>
                  <a:lnTo>
                    <a:pt x="2295822" y="154017"/>
                  </a:ln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5E253767-1D19-494A-A146-CA8ECB5DE8B8}"/>
                </a:ext>
              </a:extLst>
            </p:cNvPr>
            <p:cNvGrpSpPr/>
            <p:nvPr/>
          </p:nvGrpSpPr>
          <p:grpSpPr>
            <a:xfrm>
              <a:off x="3808851" y="7409996"/>
              <a:ext cx="2124056" cy="1494180"/>
              <a:chOff x="6758390" y="4665750"/>
              <a:chExt cx="1877104" cy="1320461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235D3E00-30A4-433E-95AA-190A46470AAF}"/>
                  </a:ext>
                </a:extLst>
              </p:cNvPr>
              <p:cNvSpPr/>
              <p:nvPr/>
            </p:nvSpPr>
            <p:spPr bwMode="auto">
              <a:xfrm flipV="1">
                <a:off x="6758390" y="4665750"/>
                <a:ext cx="1877104" cy="1320461"/>
              </a:xfrm>
              <a:custGeom>
                <a:avLst/>
                <a:gdLst>
                  <a:gd name="connsiteX0" fmla="*/ 548854 w 1877104"/>
                  <a:gd name="connsiteY0" fmla="*/ 1320461 h 1320461"/>
                  <a:gd name="connsiteX1" fmla="*/ 1328967 w 1877104"/>
                  <a:gd name="connsiteY1" fmla="*/ 1320461 h 1320461"/>
                  <a:gd name="connsiteX2" fmla="*/ 1420666 w 1877104"/>
                  <a:gd name="connsiteY2" fmla="*/ 1119185 h 1320461"/>
                  <a:gd name="connsiteX3" fmla="*/ 1571691 w 1877104"/>
                  <a:gd name="connsiteY3" fmla="*/ 1279552 h 1320461"/>
                  <a:gd name="connsiteX4" fmla="*/ 1877104 w 1877104"/>
                  <a:gd name="connsiteY4" fmla="*/ 777567 h 1320461"/>
                  <a:gd name="connsiteX5" fmla="*/ 1620616 w 1877104"/>
                  <a:gd name="connsiteY5" fmla="*/ 530056 h 1320461"/>
                  <a:gd name="connsiteX6" fmla="*/ 1620794 w 1877104"/>
                  <a:gd name="connsiteY6" fmla="*/ 529533 h 1320461"/>
                  <a:gd name="connsiteX7" fmla="*/ 1616397 w 1877104"/>
                  <a:gd name="connsiteY7" fmla="*/ 529533 h 1320461"/>
                  <a:gd name="connsiteX8" fmla="*/ 1616286 w 1877104"/>
                  <a:gd name="connsiteY8" fmla="*/ 529343 h 1320461"/>
                  <a:gd name="connsiteX9" fmla="*/ 1620794 w 1877104"/>
                  <a:gd name="connsiteY9" fmla="*/ 529343 h 1320461"/>
                  <a:gd name="connsiteX10" fmla="*/ 1426885 w 1877104"/>
                  <a:gd name="connsiteY10" fmla="*/ 0 h 1320461"/>
                  <a:gd name="connsiteX11" fmla="*/ 450938 w 1877104"/>
                  <a:gd name="connsiteY11" fmla="*/ 0 h 1320461"/>
                  <a:gd name="connsiteX12" fmla="*/ 257029 w 1877104"/>
                  <a:gd name="connsiteY12" fmla="*/ 529343 h 1320461"/>
                  <a:gd name="connsiteX13" fmla="*/ 261537 w 1877104"/>
                  <a:gd name="connsiteY13" fmla="*/ 529343 h 1320461"/>
                  <a:gd name="connsiteX14" fmla="*/ 261426 w 1877104"/>
                  <a:gd name="connsiteY14" fmla="*/ 529533 h 1320461"/>
                  <a:gd name="connsiteX15" fmla="*/ 257029 w 1877104"/>
                  <a:gd name="connsiteY15" fmla="*/ 529533 h 1320461"/>
                  <a:gd name="connsiteX16" fmla="*/ 258649 w 1877104"/>
                  <a:gd name="connsiteY16" fmla="*/ 534276 h 1320461"/>
                  <a:gd name="connsiteX17" fmla="*/ 258649 w 1877104"/>
                  <a:gd name="connsiteY17" fmla="*/ 534276 h 1320461"/>
                  <a:gd name="connsiteX18" fmla="*/ 257029 w 1877104"/>
                  <a:gd name="connsiteY18" fmla="*/ 529534 h 1320461"/>
                  <a:gd name="connsiteX19" fmla="*/ 0 w 1877104"/>
                  <a:gd name="connsiteY19" fmla="*/ 777567 h 1320461"/>
                  <a:gd name="connsiteX20" fmla="*/ 305413 w 1877104"/>
                  <a:gd name="connsiteY20" fmla="*/ 1279552 h 1320461"/>
                  <a:gd name="connsiteX21" fmla="*/ 456921 w 1877104"/>
                  <a:gd name="connsiteY21" fmla="*/ 1118672 h 1320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77104" h="1320461">
                    <a:moveTo>
                      <a:pt x="548854" y="1320461"/>
                    </a:moveTo>
                    <a:lnTo>
                      <a:pt x="1328967" y="1320461"/>
                    </a:lnTo>
                    <a:lnTo>
                      <a:pt x="1420666" y="1119185"/>
                    </a:lnTo>
                    <a:lnTo>
                      <a:pt x="1571691" y="1279552"/>
                    </a:lnTo>
                    <a:lnTo>
                      <a:pt x="1877104" y="777567"/>
                    </a:lnTo>
                    <a:lnTo>
                      <a:pt x="1620616" y="530056"/>
                    </a:lnTo>
                    <a:lnTo>
                      <a:pt x="1620794" y="529533"/>
                    </a:lnTo>
                    <a:lnTo>
                      <a:pt x="1616397" y="529533"/>
                    </a:lnTo>
                    <a:lnTo>
                      <a:pt x="1616286" y="529343"/>
                    </a:lnTo>
                    <a:lnTo>
                      <a:pt x="1620794" y="529343"/>
                    </a:lnTo>
                    <a:lnTo>
                      <a:pt x="1426885" y="0"/>
                    </a:lnTo>
                    <a:lnTo>
                      <a:pt x="450938" y="0"/>
                    </a:lnTo>
                    <a:lnTo>
                      <a:pt x="257029" y="529343"/>
                    </a:lnTo>
                    <a:lnTo>
                      <a:pt x="261537" y="529343"/>
                    </a:lnTo>
                    <a:lnTo>
                      <a:pt x="261426" y="529533"/>
                    </a:lnTo>
                    <a:lnTo>
                      <a:pt x="257029" y="529533"/>
                    </a:lnTo>
                    <a:lnTo>
                      <a:pt x="258649" y="534276"/>
                    </a:lnTo>
                    <a:lnTo>
                      <a:pt x="258649" y="534276"/>
                    </a:lnTo>
                    <a:lnTo>
                      <a:pt x="257029" y="529534"/>
                    </a:lnTo>
                    <a:lnTo>
                      <a:pt x="0" y="777567"/>
                    </a:lnTo>
                    <a:lnTo>
                      <a:pt x="305413" y="1279552"/>
                    </a:lnTo>
                    <a:lnTo>
                      <a:pt x="456921" y="1118672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84F6B245-9873-4206-88FF-70F2A30866BC}"/>
                  </a:ext>
                </a:extLst>
              </p:cNvPr>
              <p:cNvGrpSpPr/>
              <p:nvPr/>
            </p:nvGrpSpPr>
            <p:grpSpPr>
              <a:xfrm>
                <a:off x="6758390" y="4665750"/>
                <a:ext cx="1877104" cy="1320461"/>
                <a:chOff x="4392606" y="3378995"/>
                <a:chExt cx="2129025" cy="1497678"/>
              </a:xfrm>
            </p:grpSpPr>
            <p:sp>
              <p:nvSpPr>
                <p:cNvPr id="105" name="台形 104">
                  <a:extLst>
                    <a:ext uri="{FF2B5EF4-FFF2-40B4-BE49-F238E27FC236}">
                      <a16:creationId xmlns:a16="http://schemas.microsoft.com/office/drawing/2014/main" id="{0FA1AD48-1EC4-4C93-AB0F-6D9785C44952}"/>
                    </a:ext>
                  </a:extLst>
                </p:cNvPr>
                <p:cNvSpPr/>
                <p:nvPr/>
              </p:nvSpPr>
              <p:spPr bwMode="auto">
                <a:xfrm>
                  <a:off x="4909537" y="3378995"/>
                  <a:ext cx="1095976" cy="231752"/>
                </a:xfrm>
                <a:prstGeom prst="trapezoid">
                  <a:avLst>
                    <a:gd name="adj" fmla="val 4555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B9F99D5D-C9A9-4718-99AF-72B767D49FA9}"/>
                    </a:ext>
                  </a:extLst>
                </p:cNvPr>
                <p:cNvGrpSpPr/>
                <p:nvPr/>
              </p:nvGrpSpPr>
              <p:grpSpPr>
                <a:xfrm>
                  <a:off x="4392606" y="3425394"/>
                  <a:ext cx="2129025" cy="1451279"/>
                  <a:chOff x="-1399924" y="6133876"/>
                  <a:chExt cx="2129025" cy="1451279"/>
                </a:xfrm>
              </p:grpSpPr>
              <p:sp>
                <p:nvSpPr>
                  <p:cNvPr id="109" name="台形 108">
                    <a:extLst>
                      <a:ext uri="{FF2B5EF4-FFF2-40B4-BE49-F238E27FC236}">
                        <a16:creationId xmlns:a16="http://schemas.microsoft.com/office/drawing/2014/main" id="{6A53FA09-2158-4037-AD99-24A9A3F154F3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108400" y="6317502"/>
                    <a:ext cx="1546792" cy="667052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rgbClr val="CC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台形 109">
                    <a:extLst>
                      <a:ext uri="{FF2B5EF4-FFF2-40B4-BE49-F238E27FC236}">
                        <a16:creationId xmlns:a16="http://schemas.microsoft.com/office/drawing/2014/main" id="{AE1335D8-A1B0-4F02-B28C-15670BE31C9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108400" y="6984770"/>
                    <a:ext cx="1546792" cy="600385"/>
                  </a:xfrm>
                  <a:prstGeom prst="trapezoid">
                    <a:avLst>
                      <a:gd name="adj" fmla="val 36632"/>
                    </a:avLst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6802FE59-3EAF-4DBE-9FD5-47FBA4A21992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399924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1B3F77B2-9D46-49D1-8463-269745FE63E3}"/>
                      </a:ext>
                    </a:extLst>
                  </p:cNvPr>
                  <p:cNvSpPr/>
                  <p:nvPr/>
                </p:nvSpPr>
                <p:spPr bwMode="auto">
                  <a:xfrm rot="10800000" flipH="1" flipV="1">
                    <a:off x="209771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7" name="台形 106">
                  <a:extLst>
                    <a:ext uri="{FF2B5EF4-FFF2-40B4-BE49-F238E27FC236}">
                      <a16:creationId xmlns:a16="http://schemas.microsoft.com/office/drawing/2014/main" id="{B2907784-5C1D-40C3-9F8F-4A81D5787771}"/>
                    </a:ext>
                  </a:extLst>
                </p:cNvPr>
                <p:cNvSpPr/>
                <p:nvPr/>
              </p:nvSpPr>
              <p:spPr bwMode="auto">
                <a:xfrm rot="10800000">
                  <a:off x="4907997" y="3609019"/>
                  <a:ext cx="1095118" cy="613226"/>
                </a:xfrm>
                <a:prstGeom prst="trapezoid">
                  <a:avLst>
                    <a:gd name="adj" fmla="val 17980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" name="台形 107">
                  <a:extLst>
                    <a:ext uri="{FF2B5EF4-FFF2-40B4-BE49-F238E27FC236}">
                      <a16:creationId xmlns:a16="http://schemas.microsoft.com/office/drawing/2014/main" id="{C724E708-AB6A-48B0-8CFA-3BB103AA72B5}"/>
                    </a:ext>
                  </a:extLst>
                </p:cNvPr>
                <p:cNvSpPr/>
                <p:nvPr/>
              </p:nvSpPr>
              <p:spPr bwMode="auto">
                <a:xfrm flipV="1">
                  <a:off x="4530244" y="4004704"/>
                  <a:ext cx="1854563" cy="275101"/>
                </a:xfrm>
                <a:prstGeom prst="trapezoid">
                  <a:avLst>
                    <a:gd name="adj" fmla="val 5854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5FA30DAB-BA82-4A5C-8D7A-10BB8776FB87}"/>
                </a:ext>
              </a:extLst>
            </p:cNvPr>
            <p:cNvSpPr/>
            <p:nvPr/>
          </p:nvSpPr>
          <p:spPr bwMode="auto">
            <a:xfrm>
              <a:off x="3582910" y="6868520"/>
              <a:ext cx="2577132" cy="2577132"/>
            </a:xfrm>
            <a:custGeom>
              <a:avLst/>
              <a:gdLst>
                <a:gd name="connsiteX0" fmla="*/ 1288567 w 2577132"/>
                <a:gd name="connsiteY0" fmla="*/ 1415860 h 2577132"/>
                <a:gd name="connsiteX1" fmla="*/ 296092 w 2577132"/>
                <a:gd name="connsiteY1" fmla="*/ 2408335 h 2577132"/>
                <a:gd name="connsiteX2" fmla="*/ 2281041 w 2577132"/>
                <a:gd name="connsiteY2" fmla="*/ 2408335 h 2577132"/>
                <a:gd name="connsiteX3" fmla="*/ 2407203 w 2577132"/>
                <a:gd name="connsiteY3" fmla="*/ 297223 h 2577132"/>
                <a:gd name="connsiteX4" fmla="*/ 1415860 w 2577132"/>
                <a:gd name="connsiteY4" fmla="*/ 1288566 h 2577132"/>
                <a:gd name="connsiteX5" fmla="*/ 2407203 w 2577132"/>
                <a:gd name="connsiteY5" fmla="*/ 2279909 h 2577132"/>
                <a:gd name="connsiteX6" fmla="*/ 160953 w 2577132"/>
                <a:gd name="connsiteY6" fmla="*/ 288246 h 2577132"/>
                <a:gd name="connsiteX7" fmla="*/ 160953 w 2577132"/>
                <a:gd name="connsiteY7" fmla="*/ 2288886 h 2577132"/>
                <a:gd name="connsiteX8" fmla="*/ 1161273 w 2577132"/>
                <a:gd name="connsiteY8" fmla="*/ 1288566 h 2577132"/>
                <a:gd name="connsiteX9" fmla="*/ 281311 w 2577132"/>
                <a:gd name="connsiteY9" fmla="*/ 154017 h 2577132"/>
                <a:gd name="connsiteX10" fmla="*/ 1288567 w 2577132"/>
                <a:gd name="connsiteY10" fmla="*/ 1161273 h 2577132"/>
                <a:gd name="connsiteX11" fmla="*/ 2295822 w 2577132"/>
                <a:gd name="connsiteY11" fmla="*/ 154017 h 2577132"/>
                <a:gd name="connsiteX12" fmla="*/ 160298 w 2577132"/>
                <a:gd name="connsiteY12" fmla="*/ 0 h 2577132"/>
                <a:gd name="connsiteX13" fmla="*/ 2416834 w 2577132"/>
                <a:gd name="connsiteY13" fmla="*/ 0 h 2577132"/>
                <a:gd name="connsiteX14" fmla="*/ 2577132 w 2577132"/>
                <a:gd name="connsiteY14" fmla="*/ 160298 h 2577132"/>
                <a:gd name="connsiteX15" fmla="*/ 2577132 w 2577132"/>
                <a:gd name="connsiteY15" fmla="*/ 2416834 h 2577132"/>
                <a:gd name="connsiteX16" fmla="*/ 2416834 w 2577132"/>
                <a:gd name="connsiteY16" fmla="*/ 2577132 h 2577132"/>
                <a:gd name="connsiteX17" fmla="*/ 160298 w 2577132"/>
                <a:gd name="connsiteY17" fmla="*/ 2577132 h 2577132"/>
                <a:gd name="connsiteX18" fmla="*/ 0 w 2577132"/>
                <a:gd name="connsiteY18" fmla="*/ 2416834 h 2577132"/>
                <a:gd name="connsiteX19" fmla="*/ 0 w 2577132"/>
                <a:gd name="connsiteY19" fmla="*/ 160298 h 2577132"/>
                <a:gd name="connsiteX20" fmla="*/ 160298 w 2577132"/>
                <a:gd name="connsiteY20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7132" h="2577132">
                  <a:moveTo>
                    <a:pt x="1288567" y="1415860"/>
                  </a:moveTo>
                  <a:lnTo>
                    <a:pt x="296092" y="2408335"/>
                  </a:lnTo>
                  <a:lnTo>
                    <a:pt x="2281041" y="2408335"/>
                  </a:lnTo>
                  <a:close/>
                  <a:moveTo>
                    <a:pt x="2407203" y="297223"/>
                  </a:moveTo>
                  <a:lnTo>
                    <a:pt x="1415860" y="1288566"/>
                  </a:lnTo>
                  <a:lnTo>
                    <a:pt x="2407203" y="2279909"/>
                  </a:lnTo>
                  <a:close/>
                  <a:moveTo>
                    <a:pt x="160953" y="288246"/>
                  </a:moveTo>
                  <a:lnTo>
                    <a:pt x="160953" y="2288886"/>
                  </a:lnTo>
                  <a:lnTo>
                    <a:pt x="1161273" y="1288566"/>
                  </a:lnTo>
                  <a:close/>
                  <a:moveTo>
                    <a:pt x="281311" y="154017"/>
                  </a:moveTo>
                  <a:lnTo>
                    <a:pt x="1288567" y="1161273"/>
                  </a:lnTo>
                  <a:lnTo>
                    <a:pt x="2295822" y="154017"/>
                  </a:ln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178A5724-BEBE-45D5-B9ED-1CB1FC9B4E1F}"/>
              </a:ext>
            </a:extLst>
          </p:cNvPr>
          <p:cNvGrpSpPr/>
          <p:nvPr/>
        </p:nvGrpSpPr>
        <p:grpSpPr>
          <a:xfrm>
            <a:off x="6639143" y="3823379"/>
            <a:ext cx="2543320" cy="2543317"/>
            <a:chOff x="9906000" y="6961165"/>
            <a:chExt cx="2817547" cy="2817544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DDA445AB-8D58-4DE9-B40B-770A946CA292}"/>
                </a:ext>
              </a:extLst>
            </p:cNvPr>
            <p:cNvGrpSpPr/>
            <p:nvPr/>
          </p:nvGrpSpPr>
          <p:grpSpPr>
            <a:xfrm>
              <a:off x="9906000" y="6961165"/>
              <a:ext cx="2817547" cy="2817544"/>
              <a:chOff x="5037175" y="2753925"/>
              <a:chExt cx="1629386" cy="1629384"/>
            </a:xfrm>
          </p:grpSpPr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C85F5F99-1B9D-4504-8967-39D07D68FAA9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4202B2D4-1C4B-4765-AE4F-32E37F07E0B2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782F31D5-B12A-4189-872C-F1CA5037B508}"/>
                </a:ext>
              </a:extLst>
            </p:cNvPr>
            <p:cNvSpPr/>
            <p:nvPr/>
          </p:nvSpPr>
          <p:spPr bwMode="auto">
            <a:xfrm>
              <a:off x="9968573" y="7023737"/>
              <a:ext cx="2692400" cy="2692400"/>
            </a:xfrm>
            <a:custGeom>
              <a:avLst/>
              <a:gdLst>
                <a:gd name="connsiteX0" fmla="*/ 1346201 w 2692400"/>
                <a:gd name="connsiteY0" fmla="*/ 1467674 h 2692400"/>
                <a:gd name="connsiteX1" fmla="*/ 574367 w 2692400"/>
                <a:gd name="connsiteY1" fmla="*/ 2239507 h 2692400"/>
                <a:gd name="connsiteX2" fmla="*/ 594635 w 2692400"/>
                <a:gd name="connsiteY2" fmla="*/ 2257928 h 2692400"/>
                <a:gd name="connsiteX3" fmla="*/ 1346200 w 2692400"/>
                <a:gd name="connsiteY3" fmla="*/ 2527733 h 2692400"/>
                <a:gd name="connsiteX4" fmla="*/ 2097765 w 2692400"/>
                <a:gd name="connsiteY4" fmla="*/ 2257928 h 2692400"/>
                <a:gd name="connsiteX5" fmla="*/ 2118035 w 2692400"/>
                <a:gd name="connsiteY5" fmla="*/ 2239506 h 2692400"/>
                <a:gd name="connsiteX6" fmla="*/ 2239508 w 2692400"/>
                <a:gd name="connsiteY6" fmla="*/ 574368 h 2692400"/>
                <a:gd name="connsiteX7" fmla="*/ 1467673 w 2692400"/>
                <a:gd name="connsiteY7" fmla="*/ 1346202 h 2692400"/>
                <a:gd name="connsiteX8" fmla="*/ 2239506 w 2692400"/>
                <a:gd name="connsiteY8" fmla="*/ 2118034 h 2692400"/>
                <a:gd name="connsiteX9" fmla="*/ 2257928 w 2692400"/>
                <a:gd name="connsiteY9" fmla="*/ 2097765 h 2692400"/>
                <a:gd name="connsiteX10" fmla="*/ 2527733 w 2692400"/>
                <a:gd name="connsiteY10" fmla="*/ 1346200 h 2692400"/>
                <a:gd name="connsiteX11" fmla="*/ 2257928 w 2692400"/>
                <a:gd name="connsiteY11" fmla="*/ 594635 h 2692400"/>
                <a:gd name="connsiteX12" fmla="*/ 452893 w 2692400"/>
                <a:gd name="connsiteY12" fmla="*/ 574366 h 2692400"/>
                <a:gd name="connsiteX13" fmla="*/ 434472 w 2692400"/>
                <a:gd name="connsiteY13" fmla="*/ 594635 h 2692400"/>
                <a:gd name="connsiteX14" fmla="*/ 164667 w 2692400"/>
                <a:gd name="connsiteY14" fmla="*/ 1346200 h 2692400"/>
                <a:gd name="connsiteX15" fmla="*/ 434472 w 2692400"/>
                <a:gd name="connsiteY15" fmla="*/ 2097765 h 2692400"/>
                <a:gd name="connsiteX16" fmla="*/ 452895 w 2692400"/>
                <a:gd name="connsiteY16" fmla="*/ 2118035 h 2692400"/>
                <a:gd name="connsiteX17" fmla="*/ 1224729 w 2692400"/>
                <a:gd name="connsiteY17" fmla="*/ 1346202 h 2692400"/>
                <a:gd name="connsiteX18" fmla="*/ 1346200 w 2692400"/>
                <a:gd name="connsiteY18" fmla="*/ 164667 h 2692400"/>
                <a:gd name="connsiteX19" fmla="*/ 594635 w 2692400"/>
                <a:gd name="connsiteY19" fmla="*/ 434472 h 2692400"/>
                <a:gd name="connsiteX20" fmla="*/ 574365 w 2692400"/>
                <a:gd name="connsiteY20" fmla="*/ 452895 h 2692400"/>
                <a:gd name="connsiteX21" fmla="*/ 1346201 w 2692400"/>
                <a:gd name="connsiteY21" fmla="*/ 1224730 h 2692400"/>
                <a:gd name="connsiteX22" fmla="*/ 2118036 w 2692400"/>
                <a:gd name="connsiteY22" fmla="*/ 452896 h 2692400"/>
                <a:gd name="connsiteX23" fmla="*/ 2097765 w 2692400"/>
                <a:gd name="connsiteY23" fmla="*/ 434472 h 2692400"/>
                <a:gd name="connsiteX24" fmla="*/ 1346200 w 2692400"/>
                <a:gd name="connsiteY24" fmla="*/ 164667 h 2692400"/>
                <a:gd name="connsiteX25" fmla="*/ 1346200 w 2692400"/>
                <a:gd name="connsiteY25" fmla="*/ 0 h 2692400"/>
                <a:gd name="connsiteX26" fmla="*/ 2692400 w 2692400"/>
                <a:gd name="connsiteY26" fmla="*/ 1346200 h 2692400"/>
                <a:gd name="connsiteX27" fmla="*/ 1346200 w 2692400"/>
                <a:gd name="connsiteY27" fmla="*/ 2692400 h 2692400"/>
                <a:gd name="connsiteX28" fmla="*/ 0 w 2692400"/>
                <a:gd name="connsiteY28" fmla="*/ 1346200 h 2692400"/>
                <a:gd name="connsiteX29" fmla="*/ 1346200 w 2692400"/>
                <a:gd name="connsiteY29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92400" h="2692400">
                  <a:moveTo>
                    <a:pt x="1346201" y="1467674"/>
                  </a:moveTo>
                  <a:lnTo>
                    <a:pt x="574367" y="2239507"/>
                  </a:lnTo>
                  <a:lnTo>
                    <a:pt x="594635" y="2257928"/>
                  </a:lnTo>
                  <a:cubicBezTo>
                    <a:pt x="798874" y="2426481"/>
                    <a:pt x="1060712" y="2527733"/>
                    <a:pt x="1346200" y="2527733"/>
                  </a:cubicBezTo>
                  <a:cubicBezTo>
                    <a:pt x="1631688" y="2527733"/>
                    <a:pt x="1893526" y="2426481"/>
                    <a:pt x="2097765" y="2257928"/>
                  </a:cubicBezTo>
                  <a:lnTo>
                    <a:pt x="2118035" y="2239506"/>
                  </a:lnTo>
                  <a:close/>
                  <a:moveTo>
                    <a:pt x="2239508" y="574368"/>
                  </a:moveTo>
                  <a:lnTo>
                    <a:pt x="1467673" y="1346202"/>
                  </a:lnTo>
                  <a:lnTo>
                    <a:pt x="2239506" y="2118034"/>
                  </a:lnTo>
                  <a:lnTo>
                    <a:pt x="2257928" y="2097765"/>
                  </a:lnTo>
                  <a:cubicBezTo>
                    <a:pt x="2426481" y="1893526"/>
                    <a:pt x="2527733" y="1631688"/>
                    <a:pt x="2527733" y="1346200"/>
                  </a:cubicBezTo>
                  <a:cubicBezTo>
                    <a:pt x="2527733" y="1060713"/>
                    <a:pt x="2426481" y="798874"/>
                    <a:pt x="2257928" y="594635"/>
                  </a:cubicBezTo>
                  <a:close/>
                  <a:moveTo>
                    <a:pt x="452893" y="574366"/>
                  </a:moveTo>
                  <a:lnTo>
                    <a:pt x="434472" y="594635"/>
                  </a:lnTo>
                  <a:cubicBezTo>
                    <a:pt x="265919" y="798874"/>
                    <a:pt x="164667" y="1060713"/>
                    <a:pt x="164667" y="1346200"/>
                  </a:cubicBezTo>
                  <a:cubicBezTo>
                    <a:pt x="164667" y="1631688"/>
                    <a:pt x="265919" y="1893526"/>
                    <a:pt x="434472" y="2097765"/>
                  </a:cubicBezTo>
                  <a:lnTo>
                    <a:pt x="452895" y="2118035"/>
                  </a:lnTo>
                  <a:lnTo>
                    <a:pt x="1224729" y="1346202"/>
                  </a:lnTo>
                  <a:close/>
                  <a:moveTo>
                    <a:pt x="1346200" y="164667"/>
                  </a:moveTo>
                  <a:cubicBezTo>
                    <a:pt x="1060712" y="164667"/>
                    <a:pt x="798874" y="265919"/>
                    <a:pt x="594635" y="434472"/>
                  </a:cubicBezTo>
                  <a:lnTo>
                    <a:pt x="574365" y="452895"/>
                  </a:lnTo>
                  <a:lnTo>
                    <a:pt x="1346201" y="1224730"/>
                  </a:lnTo>
                  <a:lnTo>
                    <a:pt x="2118036" y="452896"/>
                  </a:lnTo>
                  <a:lnTo>
                    <a:pt x="2097765" y="434472"/>
                  </a:lnTo>
                  <a:cubicBezTo>
                    <a:pt x="1893526" y="265919"/>
                    <a:pt x="1631688" y="164667"/>
                    <a:pt x="1346200" y="164667"/>
                  </a:cubicBezTo>
                  <a:close/>
                  <a:moveTo>
                    <a:pt x="1346200" y="0"/>
                  </a:moveTo>
                  <a:cubicBezTo>
                    <a:pt x="2089686" y="0"/>
                    <a:pt x="2692400" y="602714"/>
                    <a:pt x="2692400" y="1346200"/>
                  </a:cubicBezTo>
                  <a:cubicBezTo>
                    <a:pt x="2692400" y="2089686"/>
                    <a:pt x="2089686" y="2692400"/>
                    <a:pt x="1346200" y="2692400"/>
                  </a:cubicBezTo>
                  <a:cubicBezTo>
                    <a:pt x="602714" y="2692400"/>
                    <a:pt x="0" y="2089686"/>
                    <a:pt x="0" y="1346200"/>
                  </a:cubicBezTo>
                  <a:cubicBezTo>
                    <a:pt x="0" y="602714"/>
                    <a:pt x="602714" y="0"/>
                    <a:pt x="134620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D43BEDA6-2DE7-4D00-B617-DDEE5A2D1459}"/>
                </a:ext>
              </a:extLst>
            </p:cNvPr>
            <p:cNvGrpSpPr/>
            <p:nvPr/>
          </p:nvGrpSpPr>
          <p:grpSpPr>
            <a:xfrm>
              <a:off x="10245286" y="7639483"/>
              <a:ext cx="2124056" cy="1494180"/>
              <a:chOff x="6758390" y="4665750"/>
              <a:chExt cx="1877104" cy="1320461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AA9F9659-3F37-416B-9F54-BC83144C4686}"/>
                  </a:ext>
                </a:extLst>
              </p:cNvPr>
              <p:cNvSpPr/>
              <p:nvPr/>
            </p:nvSpPr>
            <p:spPr bwMode="auto">
              <a:xfrm flipV="1">
                <a:off x="6758390" y="4665750"/>
                <a:ext cx="1877104" cy="1320461"/>
              </a:xfrm>
              <a:custGeom>
                <a:avLst/>
                <a:gdLst>
                  <a:gd name="connsiteX0" fmla="*/ 548854 w 1877104"/>
                  <a:gd name="connsiteY0" fmla="*/ 1320461 h 1320461"/>
                  <a:gd name="connsiteX1" fmla="*/ 1328967 w 1877104"/>
                  <a:gd name="connsiteY1" fmla="*/ 1320461 h 1320461"/>
                  <a:gd name="connsiteX2" fmla="*/ 1420666 w 1877104"/>
                  <a:gd name="connsiteY2" fmla="*/ 1119185 h 1320461"/>
                  <a:gd name="connsiteX3" fmla="*/ 1571691 w 1877104"/>
                  <a:gd name="connsiteY3" fmla="*/ 1279552 h 1320461"/>
                  <a:gd name="connsiteX4" fmla="*/ 1877104 w 1877104"/>
                  <a:gd name="connsiteY4" fmla="*/ 777567 h 1320461"/>
                  <a:gd name="connsiteX5" fmla="*/ 1620616 w 1877104"/>
                  <a:gd name="connsiteY5" fmla="*/ 530056 h 1320461"/>
                  <a:gd name="connsiteX6" fmla="*/ 1620794 w 1877104"/>
                  <a:gd name="connsiteY6" fmla="*/ 529533 h 1320461"/>
                  <a:gd name="connsiteX7" fmla="*/ 1616397 w 1877104"/>
                  <a:gd name="connsiteY7" fmla="*/ 529533 h 1320461"/>
                  <a:gd name="connsiteX8" fmla="*/ 1616286 w 1877104"/>
                  <a:gd name="connsiteY8" fmla="*/ 529343 h 1320461"/>
                  <a:gd name="connsiteX9" fmla="*/ 1620794 w 1877104"/>
                  <a:gd name="connsiteY9" fmla="*/ 529343 h 1320461"/>
                  <a:gd name="connsiteX10" fmla="*/ 1426885 w 1877104"/>
                  <a:gd name="connsiteY10" fmla="*/ 0 h 1320461"/>
                  <a:gd name="connsiteX11" fmla="*/ 450938 w 1877104"/>
                  <a:gd name="connsiteY11" fmla="*/ 0 h 1320461"/>
                  <a:gd name="connsiteX12" fmla="*/ 257029 w 1877104"/>
                  <a:gd name="connsiteY12" fmla="*/ 529343 h 1320461"/>
                  <a:gd name="connsiteX13" fmla="*/ 261537 w 1877104"/>
                  <a:gd name="connsiteY13" fmla="*/ 529343 h 1320461"/>
                  <a:gd name="connsiteX14" fmla="*/ 261426 w 1877104"/>
                  <a:gd name="connsiteY14" fmla="*/ 529533 h 1320461"/>
                  <a:gd name="connsiteX15" fmla="*/ 257029 w 1877104"/>
                  <a:gd name="connsiteY15" fmla="*/ 529533 h 1320461"/>
                  <a:gd name="connsiteX16" fmla="*/ 258649 w 1877104"/>
                  <a:gd name="connsiteY16" fmla="*/ 534276 h 1320461"/>
                  <a:gd name="connsiteX17" fmla="*/ 258649 w 1877104"/>
                  <a:gd name="connsiteY17" fmla="*/ 534276 h 1320461"/>
                  <a:gd name="connsiteX18" fmla="*/ 257029 w 1877104"/>
                  <a:gd name="connsiteY18" fmla="*/ 529534 h 1320461"/>
                  <a:gd name="connsiteX19" fmla="*/ 0 w 1877104"/>
                  <a:gd name="connsiteY19" fmla="*/ 777567 h 1320461"/>
                  <a:gd name="connsiteX20" fmla="*/ 305413 w 1877104"/>
                  <a:gd name="connsiteY20" fmla="*/ 1279552 h 1320461"/>
                  <a:gd name="connsiteX21" fmla="*/ 456921 w 1877104"/>
                  <a:gd name="connsiteY21" fmla="*/ 1118672 h 1320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77104" h="1320461">
                    <a:moveTo>
                      <a:pt x="548854" y="1320461"/>
                    </a:moveTo>
                    <a:lnTo>
                      <a:pt x="1328967" y="1320461"/>
                    </a:lnTo>
                    <a:lnTo>
                      <a:pt x="1420666" y="1119185"/>
                    </a:lnTo>
                    <a:lnTo>
                      <a:pt x="1571691" y="1279552"/>
                    </a:lnTo>
                    <a:lnTo>
                      <a:pt x="1877104" y="777567"/>
                    </a:lnTo>
                    <a:lnTo>
                      <a:pt x="1620616" y="530056"/>
                    </a:lnTo>
                    <a:lnTo>
                      <a:pt x="1620794" y="529533"/>
                    </a:lnTo>
                    <a:lnTo>
                      <a:pt x="1616397" y="529533"/>
                    </a:lnTo>
                    <a:lnTo>
                      <a:pt x="1616286" y="529343"/>
                    </a:lnTo>
                    <a:lnTo>
                      <a:pt x="1620794" y="529343"/>
                    </a:lnTo>
                    <a:lnTo>
                      <a:pt x="1426885" y="0"/>
                    </a:lnTo>
                    <a:lnTo>
                      <a:pt x="450938" y="0"/>
                    </a:lnTo>
                    <a:lnTo>
                      <a:pt x="257029" y="529343"/>
                    </a:lnTo>
                    <a:lnTo>
                      <a:pt x="261537" y="529343"/>
                    </a:lnTo>
                    <a:lnTo>
                      <a:pt x="261426" y="529533"/>
                    </a:lnTo>
                    <a:lnTo>
                      <a:pt x="257029" y="529533"/>
                    </a:lnTo>
                    <a:lnTo>
                      <a:pt x="258649" y="534276"/>
                    </a:lnTo>
                    <a:lnTo>
                      <a:pt x="258649" y="534276"/>
                    </a:lnTo>
                    <a:lnTo>
                      <a:pt x="257029" y="529534"/>
                    </a:lnTo>
                    <a:lnTo>
                      <a:pt x="0" y="777567"/>
                    </a:lnTo>
                    <a:lnTo>
                      <a:pt x="305413" y="1279552"/>
                    </a:lnTo>
                    <a:lnTo>
                      <a:pt x="456921" y="1118672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94BA5FD0-915C-4109-B653-983BAC358377}"/>
                  </a:ext>
                </a:extLst>
              </p:cNvPr>
              <p:cNvGrpSpPr/>
              <p:nvPr/>
            </p:nvGrpSpPr>
            <p:grpSpPr>
              <a:xfrm>
                <a:off x="6758390" y="4665750"/>
                <a:ext cx="1877104" cy="1320461"/>
                <a:chOff x="4392606" y="3378995"/>
                <a:chExt cx="2129025" cy="1497678"/>
              </a:xfrm>
            </p:grpSpPr>
            <p:sp>
              <p:nvSpPr>
                <p:cNvPr id="121" name="台形 120">
                  <a:extLst>
                    <a:ext uri="{FF2B5EF4-FFF2-40B4-BE49-F238E27FC236}">
                      <a16:creationId xmlns:a16="http://schemas.microsoft.com/office/drawing/2014/main" id="{651168CA-317E-41E2-8E91-46C7BE9BC436}"/>
                    </a:ext>
                  </a:extLst>
                </p:cNvPr>
                <p:cNvSpPr/>
                <p:nvPr/>
              </p:nvSpPr>
              <p:spPr bwMode="auto">
                <a:xfrm>
                  <a:off x="4909537" y="3378995"/>
                  <a:ext cx="1095976" cy="231752"/>
                </a:xfrm>
                <a:prstGeom prst="trapezoid">
                  <a:avLst>
                    <a:gd name="adj" fmla="val 4555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A18210EA-B0E6-4707-B335-25953D170186}"/>
                    </a:ext>
                  </a:extLst>
                </p:cNvPr>
                <p:cNvGrpSpPr/>
                <p:nvPr/>
              </p:nvGrpSpPr>
              <p:grpSpPr>
                <a:xfrm>
                  <a:off x="4392606" y="3425394"/>
                  <a:ext cx="2129025" cy="1451279"/>
                  <a:chOff x="-1399924" y="6133876"/>
                  <a:chExt cx="2129025" cy="1451279"/>
                </a:xfrm>
              </p:grpSpPr>
              <p:sp>
                <p:nvSpPr>
                  <p:cNvPr id="125" name="台形 124">
                    <a:extLst>
                      <a:ext uri="{FF2B5EF4-FFF2-40B4-BE49-F238E27FC236}">
                        <a16:creationId xmlns:a16="http://schemas.microsoft.com/office/drawing/2014/main" id="{B7BC937E-0B6D-43FB-ACC0-1EF103002B44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108400" y="6317502"/>
                    <a:ext cx="1546792" cy="667052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rgbClr val="CC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台形 125">
                    <a:extLst>
                      <a:ext uri="{FF2B5EF4-FFF2-40B4-BE49-F238E27FC236}">
                        <a16:creationId xmlns:a16="http://schemas.microsoft.com/office/drawing/2014/main" id="{EC9709B6-D667-4FDE-9074-B8D5A26005D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108400" y="6984770"/>
                    <a:ext cx="1546792" cy="600385"/>
                  </a:xfrm>
                  <a:prstGeom prst="trapezoid">
                    <a:avLst>
                      <a:gd name="adj" fmla="val 36632"/>
                    </a:avLst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1EA13F52-BAB2-43E8-AC59-0A647EE9C80A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399924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6417F79B-AACB-452B-A992-4028B10E78A9}"/>
                      </a:ext>
                    </a:extLst>
                  </p:cNvPr>
                  <p:cNvSpPr/>
                  <p:nvPr/>
                </p:nvSpPr>
                <p:spPr bwMode="auto">
                  <a:xfrm rot="10800000" flipH="1" flipV="1">
                    <a:off x="209771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3" name="台形 122">
                  <a:extLst>
                    <a:ext uri="{FF2B5EF4-FFF2-40B4-BE49-F238E27FC236}">
                      <a16:creationId xmlns:a16="http://schemas.microsoft.com/office/drawing/2014/main" id="{1DB54124-3E5C-4842-BBEF-8503B83C3A2B}"/>
                    </a:ext>
                  </a:extLst>
                </p:cNvPr>
                <p:cNvSpPr/>
                <p:nvPr/>
              </p:nvSpPr>
              <p:spPr bwMode="auto">
                <a:xfrm rot="10800000">
                  <a:off x="4907997" y="3609019"/>
                  <a:ext cx="1095118" cy="613226"/>
                </a:xfrm>
                <a:prstGeom prst="trapezoid">
                  <a:avLst>
                    <a:gd name="adj" fmla="val 17980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B7A8E13A-9578-4B0F-9A6F-762FDE4B1378}"/>
                    </a:ext>
                  </a:extLst>
                </p:cNvPr>
                <p:cNvSpPr/>
                <p:nvPr/>
              </p:nvSpPr>
              <p:spPr bwMode="auto">
                <a:xfrm flipV="1">
                  <a:off x="4530244" y="4004704"/>
                  <a:ext cx="1854563" cy="275101"/>
                </a:xfrm>
                <a:prstGeom prst="trapezoid">
                  <a:avLst>
                    <a:gd name="adj" fmla="val 5854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4812ED2D-816D-4CA8-8746-865D23A5C28B}"/>
                </a:ext>
              </a:extLst>
            </p:cNvPr>
            <p:cNvSpPr/>
            <p:nvPr/>
          </p:nvSpPr>
          <p:spPr bwMode="auto">
            <a:xfrm>
              <a:off x="9968571" y="7023737"/>
              <a:ext cx="2692400" cy="2692400"/>
            </a:xfrm>
            <a:custGeom>
              <a:avLst/>
              <a:gdLst>
                <a:gd name="connsiteX0" fmla="*/ 1346201 w 2692400"/>
                <a:gd name="connsiteY0" fmla="*/ 1467674 h 2692400"/>
                <a:gd name="connsiteX1" fmla="*/ 574367 w 2692400"/>
                <a:gd name="connsiteY1" fmla="*/ 2239507 h 2692400"/>
                <a:gd name="connsiteX2" fmla="*/ 594635 w 2692400"/>
                <a:gd name="connsiteY2" fmla="*/ 2257928 h 2692400"/>
                <a:gd name="connsiteX3" fmla="*/ 1346200 w 2692400"/>
                <a:gd name="connsiteY3" fmla="*/ 2527733 h 2692400"/>
                <a:gd name="connsiteX4" fmla="*/ 2097765 w 2692400"/>
                <a:gd name="connsiteY4" fmla="*/ 2257928 h 2692400"/>
                <a:gd name="connsiteX5" fmla="*/ 2118035 w 2692400"/>
                <a:gd name="connsiteY5" fmla="*/ 2239506 h 2692400"/>
                <a:gd name="connsiteX6" fmla="*/ 2239508 w 2692400"/>
                <a:gd name="connsiteY6" fmla="*/ 574368 h 2692400"/>
                <a:gd name="connsiteX7" fmla="*/ 1467673 w 2692400"/>
                <a:gd name="connsiteY7" fmla="*/ 1346202 h 2692400"/>
                <a:gd name="connsiteX8" fmla="*/ 2239506 w 2692400"/>
                <a:gd name="connsiteY8" fmla="*/ 2118034 h 2692400"/>
                <a:gd name="connsiteX9" fmla="*/ 2257928 w 2692400"/>
                <a:gd name="connsiteY9" fmla="*/ 2097765 h 2692400"/>
                <a:gd name="connsiteX10" fmla="*/ 2527733 w 2692400"/>
                <a:gd name="connsiteY10" fmla="*/ 1346200 h 2692400"/>
                <a:gd name="connsiteX11" fmla="*/ 2257928 w 2692400"/>
                <a:gd name="connsiteY11" fmla="*/ 594635 h 2692400"/>
                <a:gd name="connsiteX12" fmla="*/ 452893 w 2692400"/>
                <a:gd name="connsiteY12" fmla="*/ 574366 h 2692400"/>
                <a:gd name="connsiteX13" fmla="*/ 434472 w 2692400"/>
                <a:gd name="connsiteY13" fmla="*/ 594635 h 2692400"/>
                <a:gd name="connsiteX14" fmla="*/ 164667 w 2692400"/>
                <a:gd name="connsiteY14" fmla="*/ 1346200 h 2692400"/>
                <a:gd name="connsiteX15" fmla="*/ 434472 w 2692400"/>
                <a:gd name="connsiteY15" fmla="*/ 2097765 h 2692400"/>
                <a:gd name="connsiteX16" fmla="*/ 452895 w 2692400"/>
                <a:gd name="connsiteY16" fmla="*/ 2118035 h 2692400"/>
                <a:gd name="connsiteX17" fmla="*/ 1224729 w 2692400"/>
                <a:gd name="connsiteY17" fmla="*/ 1346202 h 2692400"/>
                <a:gd name="connsiteX18" fmla="*/ 1346200 w 2692400"/>
                <a:gd name="connsiteY18" fmla="*/ 164667 h 2692400"/>
                <a:gd name="connsiteX19" fmla="*/ 594635 w 2692400"/>
                <a:gd name="connsiteY19" fmla="*/ 434472 h 2692400"/>
                <a:gd name="connsiteX20" fmla="*/ 574365 w 2692400"/>
                <a:gd name="connsiteY20" fmla="*/ 452895 h 2692400"/>
                <a:gd name="connsiteX21" fmla="*/ 1346201 w 2692400"/>
                <a:gd name="connsiteY21" fmla="*/ 1224730 h 2692400"/>
                <a:gd name="connsiteX22" fmla="*/ 2118036 w 2692400"/>
                <a:gd name="connsiteY22" fmla="*/ 452896 h 2692400"/>
                <a:gd name="connsiteX23" fmla="*/ 2097765 w 2692400"/>
                <a:gd name="connsiteY23" fmla="*/ 434472 h 2692400"/>
                <a:gd name="connsiteX24" fmla="*/ 1346200 w 2692400"/>
                <a:gd name="connsiteY24" fmla="*/ 164667 h 2692400"/>
                <a:gd name="connsiteX25" fmla="*/ 1346200 w 2692400"/>
                <a:gd name="connsiteY25" fmla="*/ 0 h 2692400"/>
                <a:gd name="connsiteX26" fmla="*/ 2692400 w 2692400"/>
                <a:gd name="connsiteY26" fmla="*/ 1346200 h 2692400"/>
                <a:gd name="connsiteX27" fmla="*/ 1346200 w 2692400"/>
                <a:gd name="connsiteY27" fmla="*/ 2692400 h 2692400"/>
                <a:gd name="connsiteX28" fmla="*/ 0 w 2692400"/>
                <a:gd name="connsiteY28" fmla="*/ 1346200 h 2692400"/>
                <a:gd name="connsiteX29" fmla="*/ 1346200 w 2692400"/>
                <a:gd name="connsiteY29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92400" h="2692400">
                  <a:moveTo>
                    <a:pt x="1346201" y="1467674"/>
                  </a:moveTo>
                  <a:lnTo>
                    <a:pt x="574367" y="2239507"/>
                  </a:lnTo>
                  <a:lnTo>
                    <a:pt x="594635" y="2257928"/>
                  </a:lnTo>
                  <a:cubicBezTo>
                    <a:pt x="798874" y="2426481"/>
                    <a:pt x="1060712" y="2527733"/>
                    <a:pt x="1346200" y="2527733"/>
                  </a:cubicBezTo>
                  <a:cubicBezTo>
                    <a:pt x="1631688" y="2527733"/>
                    <a:pt x="1893526" y="2426481"/>
                    <a:pt x="2097765" y="2257928"/>
                  </a:cubicBezTo>
                  <a:lnTo>
                    <a:pt x="2118035" y="2239506"/>
                  </a:lnTo>
                  <a:close/>
                  <a:moveTo>
                    <a:pt x="2239508" y="574368"/>
                  </a:moveTo>
                  <a:lnTo>
                    <a:pt x="1467673" y="1346202"/>
                  </a:lnTo>
                  <a:lnTo>
                    <a:pt x="2239506" y="2118034"/>
                  </a:lnTo>
                  <a:lnTo>
                    <a:pt x="2257928" y="2097765"/>
                  </a:lnTo>
                  <a:cubicBezTo>
                    <a:pt x="2426481" y="1893526"/>
                    <a:pt x="2527733" y="1631688"/>
                    <a:pt x="2527733" y="1346200"/>
                  </a:cubicBezTo>
                  <a:cubicBezTo>
                    <a:pt x="2527733" y="1060713"/>
                    <a:pt x="2426481" y="798874"/>
                    <a:pt x="2257928" y="594635"/>
                  </a:cubicBezTo>
                  <a:close/>
                  <a:moveTo>
                    <a:pt x="452893" y="574366"/>
                  </a:moveTo>
                  <a:lnTo>
                    <a:pt x="434472" y="594635"/>
                  </a:lnTo>
                  <a:cubicBezTo>
                    <a:pt x="265919" y="798874"/>
                    <a:pt x="164667" y="1060713"/>
                    <a:pt x="164667" y="1346200"/>
                  </a:cubicBezTo>
                  <a:cubicBezTo>
                    <a:pt x="164667" y="1631688"/>
                    <a:pt x="265919" y="1893526"/>
                    <a:pt x="434472" y="2097765"/>
                  </a:cubicBezTo>
                  <a:lnTo>
                    <a:pt x="452895" y="2118035"/>
                  </a:lnTo>
                  <a:lnTo>
                    <a:pt x="1224729" y="1346202"/>
                  </a:lnTo>
                  <a:close/>
                  <a:moveTo>
                    <a:pt x="1346200" y="164667"/>
                  </a:moveTo>
                  <a:cubicBezTo>
                    <a:pt x="1060712" y="164667"/>
                    <a:pt x="798874" y="265919"/>
                    <a:pt x="594635" y="434472"/>
                  </a:cubicBezTo>
                  <a:lnTo>
                    <a:pt x="574365" y="452895"/>
                  </a:lnTo>
                  <a:lnTo>
                    <a:pt x="1346201" y="1224730"/>
                  </a:lnTo>
                  <a:lnTo>
                    <a:pt x="2118036" y="452896"/>
                  </a:lnTo>
                  <a:lnTo>
                    <a:pt x="2097765" y="434472"/>
                  </a:lnTo>
                  <a:cubicBezTo>
                    <a:pt x="1893526" y="265919"/>
                    <a:pt x="1631688" y="164667"/>
                    <a:pt x="1346200" y="164667"/>
                  </a:cubicBezTo>
                  <a:close/>
                  <a:moveTo>
                    <a:pt x="1346200" y="0"/>
                  </a:moveTo>
                  <a:cubicBezTo>
                    <a:pt x="2089686" y="0"/>
                    <a:pt x="2692400" y="602714"/>
                    <a:pt x="2692400" y="1346200"/>
                  </a:cubicBezTo>
                  <a:cubicBezTo>
                    <a:pt x="2692400" y="2089686"/>
                    <a:pt x="2089686" y="2692400"/>
                    <a:pt x="1346200" y="2692400"/>
                  </a:cubicBezTo>
                  <a:cubicBezTo>
                    <a:pt x="602714" y="2692400"/>
                    <a:pt x="0" y="2089686"/>
                    <a:pt x="0" y="1346200"/>
                  </a:cubicBezTo>
                  <a:cubicBezTo>
                    <a:pt x="0" y="602714"/>
                    <a:pt x="602714" y="0"/>
                    <a:pt x="1346200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5432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開梱、開梱禁止マーク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5CBD4C4-B4E4-410C-BA64-2DD81FEC06D4}"/>
              </a:ext>
            </a:extLst>
          </p:cNvPr>
          <p:cNvGrpSpPr/>
          <p:nvPr/>
        </p:nvGrpSpPr>
        <p:grpSpPr>
          <a:xfrm>
            <a:off x="3674269" y="1045030"/>
            <a:ext cx="2557462" cy="2142248"/>
            <a:chOff x="-5411482" y="4007796"/>
            <a:chExt cx="2722652" cy="228061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B06E100-8685-4DCB-B7FB-C7B43BCE55B4}"/>
                </a:ext>
              </a:extLst>
            </p:cNvPr>
            <p:cNvGrpSpPr/>
            <p:nvPr/>
          </p:nvGrpSpPr>
          <p:grpSpPr>
            <a:xfrm>
              <a:off x="-5411482" y="4373149"/>
              <a:ext cx="2722652" cy="1915266"/>
              <a:chOff x="6758390" y="4665750"/>
              <a:chExt cx="1877104" cy="1320461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A6ADB553-6C35-4B09-A2C4-D843C8F17A35}"/>
                  </a:ext>
                </a:extLst>
              </p:cNvPr>
              <p:cNvSpPr/>
              <p:nvPr/>
            </p:nvSpPr>
            <p:spPr bwMode="auto">
              <a:xfrm flipV="1">
                <a:off x="6758390" y="4665750"/>
                <a:ext cx="1877104" cy="1320461"/>
              </a:xfrm>
              <a:custGeom>
                <a:avLst/>
                <a:gdLst>
                  <a:gd name="connsiteX0" fmla="*/ 548854 w 1877104"/>
                  <a:gd name="connsiteY0" fmla="*/ 1320461 h 1320461"/>
                  <a:gd name="connsiteX1" fmla="*/ 1328967 w 1877104"/>
                  <a:gd name="connsiteY1" fmla="*/ 1320461 h 1320461"/>
                  <a:gd name="connsiteX2" fmla="*/ 1420666 w 1877104"/>
                  <a:gd name="connsiteY2" fmla="*/ 1119185 h 1320461"/>
                  <a:gd name="connsiteX3" fmla="*/ 1571691 w 1877104"/>
                  <a:gd name="connsiteY3" fmla="*/ 1279552 h 1320461"/>
                  <a:gd name="connsiteX4" fmla="*/ 1877104 w 1877104"/>
                  <a:gd name="connsiteY4" fmla="*/ 777567 h 1320461"/>
                  <a:gd name="connsiteX5" fmla="*/ 1620616 w 1877104"/>
                  <a:gd name="connsiteY5" fmla="*/ 530056 h 1320461"/>
                  <a:gd name="connsiteX6" fmla="*/ 1620794 w 1877104"/>
                  <a:gd name="connsiteY6" fmla="*/ 529533 h 1320461"/>
                  <a:gd name="connsiteX7" fmla="*/ 1616397 w 1877104"/>
                  <a:gd name="connsiteY7" fmla="*/ 529533 h 1320461"/>
                  <a:gd name="connsiteX8" fmla="*/ 1616286 w 1877104"/>
                  <a:gd name="connsiteY8" fmla="*/ 529343 h 1320461"/>
                  <a:gd name="connsiteX9" fmla="*/ 1620794 w 1877104"/>
                  <a:gd name="connsiteY9" fmla="*/ 529343 h 1320461"/>
                  <a:gd name="connsiteX10" fmla="*/ 1426885 w 1877104"/>
                  <a:gd name="connsiteY10" fmla="*/ 0 h 1320461"/>
                  <a:gd name="connsiteX11" fmla="*/ 450938 w 1877104"/>
                  <a:gd name="connsiteY11" fmla="*/ 0 h 1320461"/>
                  <a:gd name="connsiteX12" fmla="*/ 257029 w 1877104"/>
                  <a:gd name="connsiteY12" fmla="*/ 529343 h 1320461"/>
                  <a:gd name="connsiteX13" fmla="*/ 261537 w 1877104"/>
                  <a:gd name="connsiteY13" fmla="*/ 529343 h 1320461"/>
                  <a:gd name="connsiteX14" fmla="*/ 261426 w 1877104"/>
                  <a:gd name="connsiteY14" fmla="*/ 529533 h 1320461"/>
                  <a:gd name="connsiteX15" fmla="*/ 257029 w 1877104"/>
                  <a:gd name="connsiteY15" fmla="*/ 529533 h 1320461"/>
                  <a:gd name="connsiteX16" fmla="*/ 258649 w 1877104"/>
                  <a:gd name="connsiteY16" fmla="*/ 534276 h 1320461"/>
                  <a:gd name="connsiteX17" fmla="*/ 258649 w 1877104"/>
                  <a:gd name="connsiteY17" fmla="*/ 534276 h 1320461"/>
                  <a:gd name="connsiteX18" fmla="*/ 257029 w 1877104"/>
                  <a:gd name="connsiteY18" fmla="*/ 529534 h 1320461"/>
                  <a:gd name="connsiteX19" fmla="*/ 0 w 1877104"/>
                  <a:gd name="connsiteY19" fmla="*/ 777567 h 1320461"/>
                  <a:gd name="connsiteX20" fmla="*/ 305413 w 1877104"/>
                  <a:gd name="connsiteY20" fmla="*/ 1279552 h 1320461"/>
                  <a:gd name="connsiteX21" fmla="*/ 456921 w 1877104"/>
                  <a:gd name="connsiteY21" fmla="*/ 1118672 h 1320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77104" h="1320461">
                    <a:moveTo>
                      <a:pt x="548854" y="1320461"/>
                    </a:moveTo>
                    <a:lnTo>
                      <a:pt x="1328967" y="1320461"/>
                    </a:lnTo>
                    <a:lnTo>
                      <a:pt x="1420666" y="1119185"/>
                    </a:lnTo>
                    <a:lnTo>
                      <a:pt x="1571691" y="1279552"/>
                    </a:lnTo>
                    <a:lnTo>
                      <a:pt x="1877104" y="777567"/>
                    </a:lnTo>
                    <a:lnTo>
                      <a:pt x="1620616" y="530056"/>
                    </a:lnTo>
                    <a:lnTo>
                      <a:pt x="1620794" y="529533"/>
                    </a:lnTo>
                    <a:lnTo>
                      <a:pt x="1616397" y="529533"/>
                    </a:lnTo>
                    <a:lnTo>
                      <a:pt x="1616286" y="529343"/>
                    </a:lnTo>
                    <a:lnTo>
                      <a:pt x="1620794" y="529343"/>
                    </a:lnTo>
                    <a:lnTo>
                      <a:pt x="1426885" y="0"/>
                    </a:lnTo>
                    <a:lnTo>
                      <a:pt x="450938" y="0"/>
                    </a:lnTo>
                    <a:lnTo>
                      <a:pt x="257029" y="529343"/>
                    </a:lnTo>
                    <a:lnTo>
                      <a:pt x="261537" y="529343"/>
                    </a:lnTo>
                    <a:lnTo>
                      <a:pt x="261426" y="529533"/>
                    </a:lnTo>
                    <a:lnTo>
                      <a:pt x="257029" y="529533"/>
                    </a:lnTo>
                    <a:lnTo>
                      <a:pt x="258649" y="534276"/>
                    </a:lnTo>
                    <a:lnTo>
                      <a:pt x="258649" y="534276"/>
                    </a:lnTo>
                    <a:lnTo>
                      <a:pt x="257029" y="529534"/>
                    </a:lnTo>
                    <a:lnTo>
                      <a:pt x="0" y="777567"/>
                    </a:lnTo>
                    <a:lnTo>
                      <a:pt x="305413" y="1279552"/>
                    </a:lnTo>
                    <a:lnTo>
                      <a:pt x="456921" y="1118672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AE84198-6EE1-4066-B399-F4FC8659F42B}"/>
                  </a:ext>
                </a:extLst>
              </p:cNvPr>
              <p:cNvGrpSpPr/>
              <p:nvPr/>
            </p:nvGrpSpPr>
            <p:grpSpPr>
              <a:xfrm>
                <a:off x="6758390" y="4665750"/>
                <a:ext cx="1877104" cy="1320461"/>
                <a:chOff x="4392606" y="3378995"/>
                <a:chExt cx="2129025" cy="1497678"/>
              </a:xfrm>
            </p:grpSpPr>
            <p:sp>
              <p:nvSpPr>
                <p:cNvPr id="8" name="台形 7">
                  <a:extLst>
                    <a:ext uri="{FF2B5EF4-FFF2-40B4-BE49-F238E27FC236}">
                      <a16:creationId xmlns:a16="http://schemas.microsoft.com/office/drawing/2014/main" id="{4E447DDC-4897-4333-8D9C-B23A2AAEF12B}"/>
                    </a:ext>
                  </a:extLst>
                </p:cNvPr>
                <p:cNvSpPr/>
                <p:nvPr/>
              </p:nvSpPr>
              <p:spPr bwMode="auto">
                <a:xfrm>
                  <a:off x="4909537" y="3378995"/>
                  <a:ext cx="1095976" cy="231752"/>
                </a:xfrm>
                <a:prstGeom prst="trapezoid">
                  <a:avLst>
                    <a:gd name="adj" fmla="val 4555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B63F5454-3B45-47EE-B99A-A659D0C51E0C}"/>
                    </a:ext>
                  </a:extLst>
                </p:cNvPr>
                <p:cNvGrpSpPr/>
                <p:nvPr/>
              </p:nvGrpSpPr>
              <p:grpSpPr>
                <a:xfrm>
                  <a:off x="4392606" y="3425394"/>
                  <a:ext cx="2129025" cy="1451279"/>
                  <a:chOff x="-1399924" y="6133876"/>
                  <a:chExt cx="2129025" cy="1451279"/>
                </a:xfrm>
              </p:grpSpPr>
              <p:sp>
                <p:nvSpPr>
                  <p:cNvPr id="12" name="台形 11">
                    <a:extLst>
                      <a:ext uri="{FF2B5EF4-FFF2-40B4-BE49-F238E27FC236}">
                        <a16:creationId xmlns:a16="http://schemas.microsoft.com/office/drawing/2014/main" id="{4DAD9E4A-7294-434A-923A-AB5D4248321F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108400" y="6317502"/>
                    <a:ext cx="1546792" cy="667052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rgbClr val="CC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" name="台形 12">
                    <a:extLst>
                      <a:ext uri="{FF2B5EF4-FFF2-40B4-BE49-F238E27FC236}">
                        <a16:creationId xmlns:a16="http://schemas.microsoft.com/office/drawing/2014/main" id="{1332940B-BBCB-4D4D-9DDE-A5B4CB3CD18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108400" y="6984770"/>
                    <a:ext cx="1546792" cy="600385"/>
                  </a:xfrm>
                  <a:prstGeom prst="trapezoid">
                    <a:avLst>
                      <a:gd name="adj" fmla="val 36632"/>
                    </a:avLst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38F5D0B6-BA72-4867-BC73-DD0040785D41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399924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61381C66-E1C9-4527-8C17-B36CCECB5065}"/>
                      </a:ext>
                    </a:extLst>
                  </p:cNvPr>
                  <p:cNvSpPr/>
                  <p:nvPr/>
                </p:nvSpPr>
                <p:spPr bwMode="auto">
                  <a:xfrm rot="10800000" flipH="1" flipV="1">
                    <a:off x="209771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" name="台形 9">
                  <a:extLst>
                    <a:ext uri="{FF2B5EF4-FFF2-40B4-BE49-F238E27FC236}">
                      <a16:creationId xmlns:a16="http://schemas.microsoft.com/office/drawing/2014/main" id="{3636FC4B-D3FC-4B8B-9966-4CCAEBC87933}"/>
                    </a:ext>
                  </a:extLst>
                </p:cNvPr>
                <p:cNvSpPr/>
                <p:nvPr/>
              </p:nvSpPr>
              <p:spPr bwMode="auto">
                <a:xfrm rot="10800000">
                  <a:off x="4907997" y="3609019"/>
                  <a:ext cx="1095118" cy="613226"/>
                </a:xfrm>
                <a:prstGeom prst="trapezoid">
                  <a:avLst>
                    <a:gd name="adj" fmla="val 17980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" name="台形 10">
                  <a:extLst>
                    <a:ext uri="{FF2B5EF4-FFF2-40B4-BE49-F238E27FC236}">
                      <a16:creationId xmlns:a16="http://schemas.microsoft.com/office/drawing/2014/main" id="{7EC496AB-2F6F-4F0D-AA07-ACB39343292C}"/>
                    </a:ext>
                  </a:extLst>
                </p:cNvPr>
                <p:cNvSpPr/>
                <p:nvPr/>
              </p:nvSpPr>
              <p:spPr bwMode="auto">
                <a:xfrm flipV="1">
                  <a:off x="4530244" y="4004704"/>
                  <a:ext cx="1854563" cy="275101"/>
                </a:xfrm>
                <a:prstGeom prst="trapezoid">
                  <a:avLst>
                    <a:gd name="adj" fmla="val 5854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DC3A6E5-47D4-4A11-B8A6-2F5375643FBB}"/>
                </a:ext>
              </a:extLst>
            </p:cNvPr>
            <p:cNvSpPr/>
            <p:nvPr/>
          </p:nvSpPr>
          <p:spPr bwMode="auto">
            <a:xfrm>
              <a:off x="-4493646" y="4007796"/>
              <a:ext cx="915490" cy="915490"/>
            </a:xfrm>
            <a:custGeom>
              <a:avLst/>
              <a:gdLst>
                <a:gd name="connsiteX0" fmla="*/ 156807 w 915490"/>
                <a:gd name="connsiteY0" fmla="*/ 0 h 915490"/>
                <a:gd name="connsiteX1" fmla="*/ 457745 w 915490"/>
                <a:gd name="connsiteY1" fmla="*/ 300939 h 915490"/>
                <a:gd name="connsiteX2" fmla="*/ 758683 w 915490"/>
                <a:gd name="connsiteY2" fmla="*/ 0 h 915490"/>
                <a:gd name="connsiteX3" fmla="*/ 915490 w 915490"/>
                <a:gd name="connsiteY3" fmla="*/ 156807 h 915490"/>
                <a:gd name="connsiteX4" fmla="*/ 614551 w 915490"/>
                <a:gd name="connsiteY4" fmla="*/ 457745 h 915490"/>
                <a:gd name="connsiteX5" fmla="*/ 915490 w 915490"/>
                <a:gd name="connsiteY5" fmla="*/ 758683 h 915490"/>
                <a:gd name="connsiteX6" fmla="*/ 758683 w 915490"/>
                <a:gd name="connsiteY6" fmla="*/ 915490 h 915490"/>
                <a:gd name="connsiteX7" fmla="*/ 457745 w 915490"/>
                <a:gd name="connsiteY7" fmla="*/ 614551 h 915490"/>
                <a:gd name="connsiteX8" fmla="*/ 156807 w 915490"/>
                <a:gd name="connsiteY8" fmla="*/ 915490 h 915490"/>
                <a:gd name="connsiteX9" fmla="*/ 0 w 915490"/>
                <a:gd name="connsiteY9" fmla="*/ 758683 h 915490"/>
                <a:gd name="connsiteX10" fmla="*/ 300939 w 915490"/>
                <a:gd name="connsiteY10" fmla="*/ 457745 h 915490"/>
                <a:gd name="connsiteX11" fmla="*/ 0 w 915490"/>
                <a:gd name="connsiteY11" fmla="*/ 156807 h 915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5490" h="915490">
                  <a:moveTo>
                    <a:pt x="156807" y="0"/>
                  </a:moveTo>
                  <a:lnTo>
                    <a:pt x="457745" y="300939"/>
                  </a:lnTo>
                  <a:lnTo>
                    <a:pt x="758683" y="0"/>
                  </a:lnTo>
                  <a:lnTo>
                    <a:pt x="915490" y="156807"/>
                  </a:lnTo>
                  <a:lnTo>
                    <a:pt x="614551" y="457745"/>
                  </a:lnTo>
                  <a:lnTo>
                    <a:pt x="915490" y="758683"/>
                  </a:lnTo>
                  <a:lnTo>
                    <a:pt x="758683" y="915490"/>
                  </a:lnTo>
                  <a:lnTo>
                    <a:pt x="457745" y="614551"/>
                  </a:lnTo>
                  <a:lnTo>
                    <a:pt x="156807" y="915490"/>
                  </a:lnTo>
                  <a:lnTo>
                    <a:pt x="0" y="758683"/>
                  </a:lnTo>
                  <a:lnTo>
                    <a:pt x="300939" y="457745"/>
                  </a:lnTo>
                  <a:lnTo>
                    <a:pt x="0" y="156807"/>
                  </a:ln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3FAF665-1113-4D07-AA3A-A573877ECB34}"/>
              </a:ext>
            </a:extLst>
          </p:cNvPr>
          <p:cNvGrpSpPr/>
          <p:nvPr/>
        </p:nvGrpSpPr>
        <p:grpSpPr>
          <a:xfrm>
            <a:off x="3684121" y="3936855"/>
            <a:ext cx="2557462" cy="2221750"/>
            <a:chOff x="-2392874" y="3923159"/>
            <a:chExt cx="2722652" cy="236525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B7620029-89C6-48B4-9738-98E8E91154D6}"/>
                </a:ext>
              </a:extLst>
            </p:cNvPr>
            <p:cNvGrpSpPr/>
            <p:nvPr/>
          </p:nvGrpSpPr>
          <p:grpSpPr>
            <a:xfrm>
              <a:off x="-2392874" y="4373149"/>
              <a:ext cx="2722652" cy="1915266"/>
              <a:chOff x="6758390" y="4665750"/>
              <a:chExt cx="1877104" cy="1320461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23AD3454-3897-4AE4-BC7A-A20DED7307AE}"/>
                  </a:ext>
                </a:extLst>
              </p:cNvPr>
              <p:cNvSpPr/>
              <p:nvPr/>
            </p:nvSpPr>
            <p:spPr bwMode="auto">
              <a:xfrm flipV="1">
                <a:off x="6758390" y="4665750"/>
                <a:ext cx="1877104" cy="1320461"/>
              </a:xfrm>
              <a:custGeom>
                <a:avLst/>
                <a:gdLst>
                  <a:gd name="connsiteX0" fmla="*/ 548854 w 1877104"/>
                  <a:gd name="connsiteY0" fmla="*/ 1320461 h 1320461"/>
                  <a:gd name="connsiteX1" fmla="*/ 1328967 w 1877104"/>
                  <a:gd name="connsiteY1" fmla="*/ 1320461 h 1320461"/>
                  <a:gd name="connsiteX2" fmla="*/ 1420666 w 1877104"/>
                  <a:gd name="connsiteY2" fmla="*/ 1119185 h 1320461"/>
                  <a:gd name="connsiteX3" fmla="*/ 1571691 w 1877104"/>
                  <a:gd name="connsiteY3" fmla="*/ 1279552 h 1320461"/>
                  <a:gd name="connsiteX4" fmla="*/ 1877104 w 1877104"/>
                  <a:gd name="connsiteY4" fmla="*/ 777567 h 1320461"/>
                  <a:gd name="connsiteX5" fmla="*/ 1620616 w 1877104"/>
                  <a:gd name="connsiteY5" fmla="*/ 530056 h 1320461"/>
                  <a:gd name="connsiteX6" fmla="*/ 1620794 w 1877104"/>
                  <a:gd name="connsiteY6" fmla="*/ 529533 h 1320461"/>
                  <a:gd name="connsiteX7" fmla="*/ 1616397 w 1877104"/>
                  <a:gd name="connsiteY7" fmla="*/ 529533 h 1320461"/>
                  <a:gd name="connsiteX8" fmla="*/ 1616286 w 1877104"/>
                  <a:gd name="connsiteY8" fmla="*/ 529343 h 1320461"/>
                  <a:gd name="connsiteX9" fmla="*/ 1620794 w 1877104"/>
                  <a:gd name="connsiteY9" fmla="*/ 529343 h 1320461"/>
                  <a:gd name="connsiteX10" fmla="*/ 1426885 w 1877104"/>
                  <a:gd name="connsiteY10" fmla="*/ 0 h 1320461"/>
                  <a:gd name="connsiteX11" fmla="*/ 450938 w 1877104"/>
                  <a:gd name="connsiteY11" fmla="*/ 0 h 1320461"/>
                  <a:gd name="connsiteX12" fmla="*/ 257029 w 1877104"/>
                  <a:gd name="connsiteY12" fmla="*/ 529343 h 1320461"/>
                  <a:gd name="connsiteX13" fmla="*/ 261537 w 1877104"/>
                  <a:gd name="connsiteY13" fmla="*/ 529343 h 1320461"/>
                  <a:gd name="connsiteX14" fmla="*/ 261426 w 1877104"/>
                  <a:gd name="connsiteY14" fmla="*/ 529533 h 1320461"/>
                  <a:gd name="connsiteX15" fmla="*/ 257029 w 1877104"/>
                  <a:gd name="connsiteY15" fmla="*/ 529533 h 1320461"/>
                  <a:gd name="connsiteX16" fmla="*/ 258649 w 1877104"/>
                  <a:gd name="connsiteY16" fmla="*/ 534276 h 1320461"/>
                  <a:gd name="connsiteX17" fmla="*/ 258649 w 1877104"/>
                  <a:gd name="connsiteY17" fmla="*/ 534276 h 1320461"/>
                  <a:gd name="connsiteX18" fmla="*/ 257029 w 1877104"/>
                  <a:gd name="connsiteY18" fmla="*/ 529534 h 1320461"/>
                  <a:gd name="connsiteX19" fmla="*/ 0 w 1877104"/>
                  <a:gd name="connsiteY19" fmla="*/ 777567 h 1320461"/>
                  <a:gd name="connsiteX20" fmla="*/ 305413 w 1877104"/>
                  <a:gd name="connsiteY20" fmla="*/ 1279552 h 1320461"/>
                  <a:gd name="connsiteX21" fmla="*/ 456921 w 1877104"/>
                  <a:gd name="connsiteY21" fmla="*/ 1118672 h 1320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77104" h="1320461">
                    <a:moveTo>
                      <a:pt x="548854" y="1320461"/>
                    </a:moveTo>
                    <a:lnTo>
                      <a:pt x="1328967" y="1320461"/>
                    </a:lnTo>
                    <a:lnTo>
                      <a:pt x="1420666" y="1119185"/>
                    </a:lnTo>
                    <a:lnTo>
                      <a:pt x="1571691" y="1279552"/>
                    </a:lnTo>
                    <a:lnTo>
                      <a:pt x="1877104" y="777567"/>
                    </a:lnTo>
                    <a:lnTo>
                      <a:pt x="1620616" y="530056"/>
                    </a:lnTo>
                    <a:lnTo>
                      <a:pt x="1620794" y="529533"/>
                    </a:lnTo>
                    <a:lnTo>
                      <a:pt x="1616397" y="529533"/>
                    </a:lnTo>
                    <a:lnTo>
                      <a:pt x="1616286" y="529343"/>
                    </a:lnTo>
                    <a:lnTo>
                      <a:pt x="1620794" y="529343"/>
                    </a:lnTo>
                    <a:lnTo>
                      <a:pt x="1426885" y="0"/>
                    </a:lnTo>
                    <a:lnTo>
                      <a:pt x="450938" y="0"/>
                    </a:lnTo>
                    <a:lnTo>
                      <a:pt x="257029" y="529343"/>
                    </a:lnTo>
                    <a:lnTo>
                      <a:pt x="261537" y="529343"/>
                    </a:lnTo>
                    <a:lnTo>
                      <a:pt x="261426" y="529533"/>
                    </a:lnTo>
                    <a:lnTo>
                      <a:pt x="257029" y="529533"/>
                    </a:lnTo>
                    <a:lnTo>
                      <a:pt x="258649" y="534276"/>
                    </a:lnTo>
                    <a:lnTo>
                      <a:pt x="258649" y="534276"/>
                    </a:lnTo>
                    <a:lnTo>
                      <a:pt x="257029" y="529534"/>
                    </a:lnTo>
                    <a:lnTo>
                      <a:pt x="0" y="777567"/>
                    </a:lnTo>
                    <a:lnTo>
                      <a:pt x="305413" y="1279552"/>
                    </a:lnTo>
                    <a:lnTo>
                      <a:pt x="456921" y="1118672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3F370D3E-3AB7-42CB-A5D4-2B36700950A7}"/>
                  </a:ext>
                </a:extLst>
              </p:cNvPr>
              <p:cNvGrpSpPr/>
              <p:nvPr/>
            </p:nvGrpSpPr>
            <p:grpSpPr>
              <a:xfrm>
                <a:off x="6758390" y="4665750"/>
                <a:ext cx="1877104" cy="1320461"/>
                <a:chOff x="4392606" y="3378995"/>
                <a:chExt cx="2129025" cy="1497678"/>
              </a:xfrm>
            </p:grpSpPr>
            <p:sp>
              <p:nvSpPr>
                <p:cNvPr id="21" name="台形 20">
                  <a:extLst>
                    <a:ext uri="{FF2B5EF4-FFF2-40B4-BE49-F238E27FC236}">
                      <a16:creationId xmlns:a16="http://schemas.microsoft.com/office/drawing/2014/main" id="{9B071AC7-49DD-496E-89D7-A62600462225}"/>
                    </a:ext>
                  </a:extLst>
                </p:cNvPr>
                <p:cNvSpPr/>
                <p:nvPr/>
              </p:nvSpPr>
              <p:spPr bwMode="auto">
                <a:xfrm>
                  <a:off x="4909537" y="3378995"/>
                  <a:ext cx="1095976" cy="231752"/>
                </a:xfrm>
                <a:prstGeom prst="trapezoid">
                  <a:avLst>
                    <a:gd name="adj" fmla="val 4555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C36E8B10-B807-4280-87E4-5FCA42197A92}"/>
                    </a:ext>
                  </a:extLst>
                </p:cNvPr>
                <p:cNvGrpSpPr/>
                <p:nvPr/>
              </p:nvGrpSpPr>
              <p:grpSpPr>
                <a:xfrm>
                  <a:off x="4392606" y="3425394"/>
                  <a:ext cx="2129025" cy="1451279"/>
                  <a:chOff x="-1399924" y="6133876"/>
                  <a:chExt cx="2129025" cy="1451279"/>
                </a:xfrm>
              </p:grpSpPr>
              <p:sp>
                <p:nvSpPr>
                  <p:cNvPr id="25" name="台形 24">
                    <a:extLst>
                      <a:ext uri="{FF2B5EF4-FFF2-40B4-BE49-F238E27FC236}">
                        <a16:creationId xmlns:a16="http://schemas.microsoft.com/office/drawing/2014/main" id="{8E7D72AE-9A14-4FE5-AD40-7769A79099C8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108400" y="6317502"/>
                    <a:ext cx="1546792" cy="667052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rgbClr val="CC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台形 25">
                    <a:extLst>
                      <a:ext uri="{FF2B5EF4-FFF2-40B4-BE49-F238E27FC236}">
                        <a16:creationId xmlns:a16="http://schemas.microsoft.com/office/drawing/2014/main" id="{2559E931-69F9-41E7-A4FC-71EEB498D36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108400" y="6984770"/>
                    <a:ext cx="1546792" cy="600385"/>
                  </a:xfrm>
                  <a:prstGeom prst="trapezoid">
                    <a:avLst>
                      <a:gd name="adj" fmla="val 36632"/>
                    </a:avLst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8E1D3495-3BB6-4538-964F-53B8E67ED390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399924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BB91ABA6-9C8A-4C41-A54B-080CA2CCE388}"/>
                      </a:ext>
                    </a:extLst>
                  </p:cNvPr>
                  <p:cNvSpPr/>
                  <p:nvPr/>
                </p:nvSpPr>
                <p:spPr bwMode="auto">
                  <a:xfrm rot="10800000" flipH="1" flipV="1">
                    <a:off x="209771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" name="台形 22">
                  <a:extLst>
                    <a:ext uri="{FF2B5EF4-FFF2-40B4-BE49-F238E27FC236}">
                      <a16:creationId xmlns:a16="http://schemas.microsoft.com/office/drawing/2014/main" id="{AF8718CE-7607-4BCC-A6D7-C7DE0A256F31}"/>
                    </a:ext>
                  </a:extLst>
                </p:cNvPr>
                <p:cNvSpPr/>
                <p:nvPr/>
              </p:nvSpPr>
              <p:spPr bwMode="auto">
                <a:xfrm rot="10800000">
                  <a:off x="4907997" y="3609019"/>
                  <a:ext cx="1095118" cy="613226"/>
                </a:xfrm>
                <a:prstGeom prst="trapezoid">
                  <a:avLst>
                    <a:gd name="adj" fmla="val 17980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台形 23">
                  <a:extLst>
                    <a:ext uri="{FF2B5EF4-FFF2-40B4-BE49-F238E27FC236}">
                      <a16:creationId xmlns:a16="http://schemas.microsoft.com/office/drawing/2014/main" id="{9AC7806B-68F6-40F9-97DA-DCAC1D638F42}"/>
                    </a:ext>
                  </a:extLst>
                </p:cNvPr>
                <p:cNvSpPr/>
                <p:nvPr/>
              </p:nvSpPr>
              <p:spPr bwMode="auto">
                <a:xfrm flipV="1">
                  <a:off x="4530244" y="4004704"/>
                  <a:ext cx="1854563" cy="275101"/>
                </a:xfrm>
                <a:prstGeom prst="trapezoid">
                  <a:avLst>
                    <a:gd name="adj" fmla="val 5854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C00CCE5-7DC1-4A1A-9883-9D9526FDB18B}"/>
                </a:ext>
              </a:extLst>
            </p:cNvPr>
            <p:cNvSpPr/>
            <p:nvPr/>
          </p:nvSpPr>
          <p:spPr bwMode="auto">
            <a:xfrm>
              <a:off x="-1569249" y="3923159"/>
              <a:ext cx="1084766" cy="1084766"/>
            </a:xfrm>
            <a:custGeom>
              <a:avLst/>
              <a:gdLst>
                <a:gd name="connsiteX0" fmla="*/ 542383 w 1084766"/>
                <a:gd name="connsiteY0" fmla="*/ 189313 h 1084766"/>
                <a:gd name="connsiteX1" fmla="*/ 189313 w 1084766"/>
                <a:gd name="connsiteY1" fmla="*/ 542383 h 1084766"/>
                <a:gd name="connsiteX2" fmla="*/ 542383 w 1084766"/>
                <a:gd name="connsiteY2" fmla="*/ 895453 h 1084766"/>
                <a:gd name="connsiteX3" fmla="*/ 895453 w 1084766"/>
                <a:gd name="connsiteY3" fmla="*/ 542383 h 1084766"/>
                <a:gd name="connsiteX4" fmla="*/ 542383 w 1084766"/>
                <a:gd name="connsiteY4" fmla="*/ 189313 h 1084766"/>
                <a:gd name="connsiteX5" fmla="*/ 542383 w 1084766"/>
                <a:gd name="connsiteY5" fmla="*/ 0 h 1084766"/>
                <a:gd name="connsiteX6" fmla="*/ 1084766 w 1084766"/>
                <a:gd name="connsiteY6" fmla="*/ 542383 h 1084766"/>
                <a:gd name="connsiteX7" fmla="*/ 542383 w 1084766"/>
                <a:gd name="connsiteY7" fmla="*/ 1084766 h 1084766"/>
                <a:gd name="connsiteX8" fmla="*/ 0 w 1084766"/>
                <a:gd name="connsiteY8" fmla="*/ 542383 h 1084766"/>
                <a:gd name="connsiteX9" fmla="*/ 542383 w 1084766"/>
                <a:gd name="connsiteY9" fmla="*/ 0 h 108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4766" h="1084766">
                  <a:moveTo>
                    <a:pt x="542383" y="189313"/>
                  </a:moveTo>
                  <a:cubicBezTo>
                    <a:pt x="347388" y="189313"/>
                    <a:pt x="189313" y="347388"/>
                    <a:pt x="189313" y="542383"/>
                  </a:cubicBezTo>
                  <a:cubicBezTo>
                    <a:pt x="189313" y="737378"/>
                    <a:pt x="347388" y="895453"/>
                    <a:pt x="542383" y="895453"/>
                  </a:cubicBezTo>
                  <a:cubicBezTo>
                    <a:pt x="737378" y="895453"/>
                    <a:pt x="895453" y="737378"/>
                    <a:pt x="895453" y="542383"/>
                  </a:cubicBezTo>
                  <a:cubicBezTo>
                    <a:pt x="895453" y="347388"/>
                    <a:pt x="737378" y="189313"/>
                    <a:pt x="542383" y="189313"/>
                  </a:cubicBezTo>
                  <a:close/>
                  <a:moveTo>
                    <a:pt x="542383" y="0"/>
                  </a:moveTo>
                  <a:cubicBezTo>
                    <a:pt x="841933" y="0"/>
                    <a:pt x="1084766" y="242833"/>
                    <a:pt x="1084766" y="542383"/>
                  </a:cubicBezTo>
                  <a:cubicBezTo>
                    <a:pt x="1084766" y="841933"/>
                    <a:pt x="841933" y="1084766"/>
                    <a:pt x="542383" y="1084766"/>
                  </a:cubicBezTo>
                  <a:cubicBezTo>
                    <a:pt x="242833" y="1084766"/>
                    <a:pt x="0" y="841933"/>
                    <a:pt x="0" y="542383"/>
                  </a:cubicBezTo>
                  <a:cubicBezTo>
                    <a:pt x="0" y="242833"/>
                    <a:pt x="242833" y="0"/>
                    <a:pt x="542383" y="0"/>
                  </a:cubicBez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3CF9CC07-98B1-4497-9171-94D6EAEB77DB}"/>
              </a:ext>
            </a:extLst>
          </p:cNvPr>
          <p:cNvGrpSpPr/>
          <p:nvPr/>
        </p:nvGrpSpPr>
        <p:grpSpPr>
          <a:xfrm>
            <a:off x="6650624" y="1357394"/>
            <a:ext cx="2557462" cy="1799062"/>
            <a:chOff x="-5411482" y="7497349"/>
            <a:chExt cx="2722652" cy="1915266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69027B02-67A6-47E5-BAC5-6EB4D5E6FBFA}"/>
                </a:ext>
              </a:extLst>
            </p:cNvPr>
            <p:cNvGrpSpPr/>
            <p:nvPr/>
          </p:nvGrpSpPr>
          <p:grpSpPr>
            <a:xfrm>
              <a:off x="-5411482" y="7497349"/>
              <a:ext cx="2722652" cy="1915266"/>
              <a:chOff x="6758390" y="4665750"/>
              <a:chExt cx="1877104" cy="1320461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DCF30B2F-89AA-4656-9103-B3C67CF42F03}"/>
                  </a:ext>
                </a:extLst>
              </p:cNvPr>
              <p:cNvSpPr/>
              <p:nvPr/>
            </p:nvSpPr>
            <p:spPr bwMode="auto">
              <a:xfrm flipV="1">
                <a:off x="6758390" y="4665750"/>
                <a:ext cx="1877104" cy="1320461"/>
              </a:xfrm>
              <a:custGeom>
                <a:avLst/>
                <a:gdLst>
                  <a:gd name="connsiteX0" fmla="*/ 548854 w 1877104"/>
                  <a:gd name="connsiteY0" fmla="*/ 1320461 h 1320461"/>
                  <a:gd name="connsiteX1" fmla="*/ 1328967 w 1877104"/>
                  <a:gd name="connsiteY1" fmla="*/ 1320461 h 1320461"/>
                  <a:gd name="connsiteX2" fmla="*/ 1420666 w 1877104"/>
                  <a:gd name="connsiteY2" fmla="*/ 1119185 h 1320461"/>
                  <a:gd name="connsiteX3" fmla="*/ 1571691 w 1877104"/>
                  <a:gd name="connsiteY3" fmla="*/ 1279552 h 1320461"/>
                  <a:gd name="connsiteX4" fmla="*/ 1877104 w 1877104"/>
                  <a:gd name="connsiteY4" fmla="*/ 777567 h 1320461"/>
                  <a:gd name="connsiteX5" fmla="*/ 1620616 w 1877104"/>
                  <a:gd name="connsiteY5" fmla="*/ 530056 h 1320461"/>
                  <a:gd name="connsiteX6" fmla="*/ 1620794 w 1877104"/>
                  <a:gd name="connsiteY6" fmla="*/ 529533 h 1320461"/>
                  <a:gd name="connsiteX7" fmla="*/ 1616397 w 1877104"/>
                  <a:gd name="connsiteY7" fmla="*/ 529533 h 1320461"/>
                  <a:gd name="connsiteX8" fmla="*/ 1616286 w 1877104"/>
                  <a:gd name="connsiteY8" fmla="*/ 529343 h 1320461"/>
                  <a:gd name="connsiteX9" fmla="*/ 1620794 w 1877104"/>
                  <a:gd name="connsiteY9" fmla="*/ 529343 h 1320461"/>
                  <a:gd name="connsiteX10" fmla="*/ 1426885 w 1877104"/>
                  <a:gd name="connsiteY10" fmla="*/ 0 h 1320461"/>
                  <a:gd name="connsiteX11" fmla="*/ 450938 w 1877104"/>
                  <a:gd name="connsiteY11" fmla="*/ 0 h 1320461"/>
                  <a:gd name="connsiteX12" fmla="*/ 257029 w 1877104"/>
                  <a:gd name="connsiteY12" fmla="*/ 529343 h 1320461"/>
                  <a:gd name="connsiteX13" fmla="*/ 261537 w 1877104"/>
                  <a:gd name="connsiteY13" fmla="*/ 529343 h 1320461"/>
                  <a:gd name="connsiteX14" fmla="*/ 261426 w 1877104"/>
                  <a:gd name="connsiteY14" fmla="*/ 529533 h 1320461"/>
                  <a:gd name="connsiteX15" fmla="*/ 257029 w 1877104"/>
                  <a:gd name="connsiteY15" fmla="*/ 529533 h 1320461"/>
                  <a:gd name="connsiteX16" fmla="*/ 258649 w 1877104"/>
                  <a:gd name="connsiteY16" fmla="*/ 534276 h 1320461"/>
                  <a:gd name="connsiteX17" fmla="*/ 258649 w 1877104"/>
                  <a:gd name="connsiteY17" fmla="*/ 534276 h 1320461"/>
                  <a:gd name="connsiteX18" fmla="*/ 257029 w 1877104"/>
                  <a:gd name="connsiteY18" fmla="*/ 529534 h 1320461"/>
                  <a:gd name="connsiteX19" fmla="*/ 0 w 1877104"/>
                  <a:gd name="connsiteY19" fmla="*/ 777567 h 1320461"/>
                  <a:gd name="connsiteX20" fmla="*/ 305413 w 1877104"/>
                  <a:gd name="connsiteY20" fmla="*/ 1279552 h 1320461"/>
                  <a:gd name="connsiteX21" fmla="*/ 456921 w 1877104"/>
                  <a:gd name="connsiteY21" fmla="*/ 1118672 h 1320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77104" h="1320461">
                    <a:moveTo>
                      <a:pt x="548854" y="1320461"/>
                    </a:moveTo>
                    <a:lnTo>
                      <a:pt x="1328967" y="1320461"/>
                    </a:lnTo>
                    <a:lnTo>
                      <a:pt x="1420666" y="1119185"/>
                    </a:lnTo>
                    <a:lnTo>
                      <a:pt x="1571691" y="1279552"/>
                    </a:lnTo>
                    <a:lnTo>
                      <a:pt x="1877104" y="777567"/>
                    </a:lnTo>
                    <a:lnTo>
                      <a:pt x="1620616" y="530056"/>
                    </a:lnTo>
                    <a:lnTo>
                      <a:pt x="1620794" y="529533"/>
                    </a:lnTo>
                    <a:lnTo>
                      <a:pt x="1616397" y="529533"/>
                    </a:lnTo>
                    <a:lnTo>
                      <a:pt x="1616286" y="529343"/>
                    </a:lnTo>
                    <a:lnTo>
                      <a:pt x="1620794" y="529343"/>
                    </a:lnTo>
                    <a:lnTo>
                      <a:pt x="1426885" y="0"/>
                    </a:lnTo>
                    <a:lnTo>
                      <a:pt x="450938" y="0"/>
                    </a:lnTo>
                    <a:lnTo>
                      <a:pt x="257029" y="529343"/>
                    </a:lnTo>
                    <a:lnTo>
                      <a:pt x="261537" y="529343"/>
                    </a:lnTo>
                    <a:lnTo>
                      <a:pt x="261426" y="529533"/>
                    </a:lnTo>
                    <a:lnTo>
                      <a:pt x="257029" y="529533"/>
                    </a:lnTo>
                    <a:lnTo>
                      <a:pt x="258649" y="534276"/>
                    </a:lnTo>
                    <a:lnTo>
                      <a:pt x="258649" y="534276"/>
                    </a:lnTo>
                    <a:lnTo>
                      <a:pt x="257029" y="529534"/>
                    </a:lnTo>
                    <a:lnTo>
                      <a:pt x="0" y="777567"/>
                    </a:lnTo>
                    <a:lnTo>
                      <a:pt x="305413" y="1279552"/>
                    </a:lnTo>
                    <a:lnTo>
                      <a:pt x="456921" y="1118672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19E452B9-1BFD-4A2C-80C7-CAE06A20F4B1}"/>
                  </a:ext>
                </a:extLst>
              </p:cNvPr>
              <p:cNvGrpSpPr/>
              <p:nvPr/>
            </p:nvGrpSpPr>
            <p:grpSpPr>
              <a:xfrm>
                <a:off x="6758390" y="4665750"/>
                <a:ext cx="1877104" cy="1320461"/>
                <a:chOff x="4392606" y="3378995"/>
                <a:chExt cx="2129025" cy="1497678"/>
              </a:xfrm>
            </p:grpSpPr>
            <p:sp>
              <p:nvSpPr>
                <p:cNvPr id="34" name="台形 33">
                  <a:extLst>
                    <a:ext uri="{FF2B5EF4-FFF2-40B4-BE49-F238E27FC236}">
                      <a16:creationId xmlns:a16="http://schemas.microsoft.com/office/drawing/2014/main" id="{45AD7DD8-CCC1-41EC-A3F4-660E7B2139A8}"/>
                    </a:ext>
                  </a:extLst>
                </p:cNvPr>
                <p:cNvSpPr/>
                <p:nvPr/>
              </p:nvSpPr>
              <p:spPr bwMode="auto">
                <a:xfrm>
                  <a:off x="4909537" y="3378995"/>
                  <a:ext cx="1095976" cy="231752"/>
                </a:xfrm>
                <a:prstGeom prst="trapezoid">
                  <a:avLst>
                    <a:gd name="adj" fmla="val 4555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A7789FC2-CAE8-4A8E-B477-22ADFED2070A}"/>
                    </a:ext>
                  </a:extLst>
                </p:cNvPr>
                <p:cNvGrpSpPr/>
                <p:nvPr/>
              </p:nvGrpSpPr>
              <p:grpSpPr>
                <a:xfrm>
                  <a:off x="4392606" y="3425394"/>
                  <a:ext cx="2129025" cy="1451279"/>
                  <a:chOff x="-1399924" y="6133876"/>
                  <a:chExt cx="2129025" cy="1451279"/>
                </a:xfrm>
              </p:grpSpPr>
              <p:sp>
                <p:nvSpPr>
                  <p:cNvPr id="38" name="台形 37">
                    <a:extLst>
                      <a:ext uri="{FF2B5EF4-FFF2-40B4-BE49-F238E27FC236}">
                        <a16:creationId xmlns:a16="http://schemas.microsoft.com/office/drawing/2014/main" id="{CF299017-96E6-44A3-8CEF-AE10099C2DD7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108400" y="6317502"/>
                    <a:ext cx="1546792" cy="667052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rgbClr val="CC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台形 38">
                    <a:extLst>
                      <a:ext uri="{FF2B5EF4-FFF2-40B4-BE49-F238E27FC236}">
                        <a16:creationId xmlns:a16="http://schemas.microsoft.com/office/drawing/2014/main" id="{ED38E368-0AE5-42B2-A042-6D0F39C8169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108400" y="6984770"/>
                    <a:ext cx="1546792" cy="600385"/>
                  </a:xfrm>
                  <a:prstGeom prst="trapezoid">
                    <a:avLst>
                      <a:gd name="adj" fmla="val 36632"/>
                    </a:avLst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EE3C413B-222A-4CA6-B703-4C4FD0E11584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399924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C34FA1F8-1551-43DC-9302-6C6151244B63}"/>
                      </a:ext>
                    </a:extLst>
                  </p:cNvPr>
                  <p:cNvSpPr/>
                  <p:nvPr/>
                </p:nvSpPr>
                <p:spPr bwMode="auto">
                  <a:xfrm rot="10800000" flipH="1" flipV="1">
                    <a:off x="209771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" name="台形 35">
                  <a:extLst>
                    <a:ext uri="{FF2B5EF4-FFF2-40B4-BE49-F238E27FC236}">
                      <a16:creationId xmlns:a16="http://schemas.microsoft.com/office/drawing/2014/main" id="{E96087B7-2F98-4BC3-9410-AB386143C7F4}"/>
                    </a:ext>
                  </a:extLst>
                </p:cNvPr>
                <p:cNvSpPr/>
                <p:nvPr/>
              </p:nvSpPr>
              <p:spPr bwMode="auto">
                <a:xfrm rot="10800000">
                  <a:off x="4907997" y="3609019"/>
                  <a:ext cx="1095118" cy="613226"/>
                </a:xfrm>
                <a:prstGeom prst="trapezoid">
                  <a:avLst>
                    <a:gd name="adj" fmla="val 17980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4703E426-C482-4108-9A5A-33681E7CFC2D}"/>
                    </a:ext>
                  </a:extLst>
                </p:cNvPr>
                <p:cNvSpPr/>
                <p:nvPr/>
              </p:nvSpPr>
              <p:spPr bwMode="auto">
                <a:xfrm flipV="1">
                  <a:off x="4530244" y="4004704"/>
                  <a:ext cx="1854563" cy="275101"/>
                </a:xfrm>
                <a:prstGeom prst="trapezoid">
                  <a:avLst>
                    <a:gd name="adj" fmla="val 5854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6CDF3DD8-D338-4E90-9EC5-0A3F2F87EA3D}"/>
                </a:ext>
              </a:extLst>
            </p:cNvPr>
            <p:cNvSpPr/>
            <p:nvPr/>
          </p:nvSpPr>
          <p:spPr bwMode="auto">
            <a:xfrm>
              <a:off x="-4882313" y="7724428"/>
              <a:ext cx="1669550" cy="1669550"/>
            </a:xfrm>
            <a:custGeom>
              <a:avLst/>
              <a:gdLst>
                <a:gd name="connsiteX0" fmla="*/ 124251 w 1669550"/>
                <a:gd name="connsiteY0" fmla="*/ 0 h 1669550"/>
                <a:gd name="connsiteX1" fmla="*/ 834775 w 1669550"/>
                <a:gd name="connsiteY1" fmla="*/ 710524 h 1669550"/>
                <a:gd name="connsiteX2" fmla="*/ 1545299 w 1669550"/>
                <a:gd name="connsiteY2" fmla="*/ 0 h 1669550"/>
                <a:gd name="connsiteX3" fmla="*/ 1669550 w 1669550"/>
                <a:gd name="connsiteY3" fmla="*/ 124251 h 1669550"/>
                <a:gd name="connsiteX4" fmla="*/ 959026 w 1669550"/>
                <a:gd name="connsiteY4" fmla="*/ 834775 h 1669550"/>
                <a:gd name="connsiteX5" fmla="*/ 1669550 w 1669550"/>
                <a:gd name="connsiteY5" fmla="*/ 1545299 h 1669550"/>
                <a:gd name="connsiteX6" fmla="*/ 1545299 w 1669550"/>
                <a:gd name="connsiteY6" fmla="*/ 1669550 h 1669550"/>
                <a:gd name="connsiteX7" fmla="*/ 834775 w 1669550"/>
                <a:gd name="connsiteY7" fmla="*/ 959026 h 1669550"/>
                <a:gd name="connsiteX8" fmla="*/ 124251 w 1669550"/>
                <a:gd name="connsiteY8" fmla="*/ 1669550 h 1669550"/>
                <a:gd name="connsiteX9" fmla="*/ 0 w 1669550"/>
                <a:gd name="connsiteY9" fmla="*/ 1545299 h 1669550"/>
                <a:gd name="connsiteX10" fmla="*/ 710524 w 1669550"/>
                <a:gd name="connsiteY10" fmla="*/ 834775 h 1669550"/>
                <a:gd name="connsiteX11" fmla="*/ 0 w 1669550"/>
                <a:gd name="connsiteY11" fmla="*/ 124251 h 166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550" h="1669550">
                  <a:moveTo>
                    <a:pt x="124251" y="0"/>
                  </a:moveTo>
                  <a:lnTo>
                    <a:pt x="834775" y="710524"/>
                  </a:lnTo>
                  <a:lnTo>
                    <a:pt x="1545299" y="0"/>
                  </a:lnTo>
                  <a:lnTo>
                    <a:pt x="1669550" y="124251"/>
                  </a:lnTo>
                  <a:lnTo>
                    <a:pt x="959026" y="834775"/>
                  </a:lnTo>
                  <a:lnTo>
                    <a:pt x="1669550" y="1545299"/>
                  </a:lnTo>
                  <a:lnTo>
                    <a:pt x="1545299" y="1669550"/>
                  </a:lnTo>
                  <a:lnTo>
                    <a:pt x="834775" y="959026"/>
                  </a:lnTo>
                  <a:lnTo>
                    <a:pt x="124251" y="1669550"/>
                  </a:lnTo>
                  <a:lnTo>
                    <a:pt x="0" y="1545299"/>
                  </a:lnTo>
                  <a:lnTo>
                    <a:pt x="710524" y="834775"/>
                  </a:lnTo>
                  <a:lnTo>
                    <a:pt x="0" y="124251"/>
                  </a:ln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7D1B206C-19A3-4B9A-94BF-BFD4E8A04025}"/>
              </a:ext>
            </a:extLst>
          </p:cNvPr>
          <p:cNvGrpSpPr/>
          <p:nvPr/>
        </p:nvGrpSpPr>
        <p:grpSpPr>
          <a:xfrm>
            <a:off x="6616007" y="4318765"/>
            <a:ext cx="2557462" cy="1799062"/>
            <a:chOff x="-2392874" y="7497349"/>
            <a:chExt cx="2722652" cy="19152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2147143-7B01-4207-AF77-D19438261DF9}"/>
                </a:ext>
              </a:extLst>
            </p:cNvPr>
            <p:cNvGrpSpPr/>
            <p:nvPr/>
          </p:nvGrpSpPr>
          <p:grpSpPr>
            <a:xfrm>
              <a:off x="-2392874" y="7497349"/>
              <a:ext cx="2722652" cy="1915266"/>
              <a:chOff x="6758390" y="4665750"/>
              <a:chExt cx="1877104" cy="1320461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7E77709-0997-47D1-A8BB-E1D77EA9DE5A}"/>
                  </a:ext>
                </a:extLst>
              </p:cNvPr>
              <p:cNvSpPr/>
              <p:nvPr/>
            </p:nvSpPr>
            <p:spPr bwMode="auto">
              <a:xfrm flipV="1">
                <a:off x="6758390" y="4665750"/>
                <a:ext cx="1877104" cy="1320461"/>
              </a:xfrm>
              <a:custGeom>
                <a:avLst/>
                <a:gdLst>
                  <a:gd name="connsiteX0" fmla="*/ 548854 w 1877104"/>
                  <a:gd name="connsiteY0" fmla="*/ 1320461 h 1320461"/>
                  <a:gd name="connsiteX1" fmla="*/ 1328967 w 1877104"/>
                  <a:gd name="connsiteY1" fmla="*/ 1320461 h 1320461"/>
                  <a:gd name="connsiteX2" fmla="*/ 1420666 w 1877104"/>
                  <a:gd name="connsiteY2" fmla="*/ 1119185 h 1320461"/>
                  <a:gd name="connsiteX3" fmla="*/ 1571691 w 1877104"/>
                  <a:gd name="connsiteY3" fmla="*/ 1279552 h 1320461"/>
                  <a:gd name="connsiteX4" fmla="*/ 1877104 w 1877104"/>
                  <a:gd name="connsiteY4" fmla="*/ 777567 h 1320461"/>
                  <a:gd name="connsiteX5" fmla="*/ 1620616 w 1877104"/>
                  <a:gd name="connsiteY5" fmla="*/ 530056 h 1320461"/>
                  <a:gd name="connsiteX6" fmla="*/ 1620794 w 1877104"/>
                  <a:gd name="connsiteY6" fmla="*/ 529533 h 1320461"/>
                  <a:gd name="connsiteX7" fmla="*/ 1616397 w 1877104"/>
                  <a:gd name="connsiteY7" fmla="*/ 529533 h 1320461"/>
                  <a:gd name="connsiteX8" fmla="*/ 1616286 w 1877104"/>
                  <a:gd name="connsiteY8" fmla="*/ 529343 h 1320461"/>
                  <a:gd name="connsiteX9" fmla="*/ 1620794 w 1877104"/>
                  <a:gd name="connsiteY9" fmla="*/ 529343 h 1320461"/>
                  <a:gd name="connsiteX10" fmla="*/ 1426885 w 1877104"/>
                  <a:gd name="connsiteY10" fmla="*/ 0 h 1320461"/>
                  <a:gd name="connsiteX11" fmla="*/ 450938 w 1877104"/>
                  <a:gd name="connsiteY11" fmla="*/ 0 h 1320461"/>
                  <a:gd name="connsiteX12" fmla="*/ 257029 w 1877104"/>
                  <a:gd name="connsiteY12" fmla="*/ 529343 h 1320461"/>
                  <a:gd name="connsiteX13" fmla="*/ 261537 w 1877104"/>
                  <a:gd name="connsiteY13" fmla="*/ 529343 h 1320461"/>
                  <a:gd name="connsiteX14" fmla="*/ 261426 w 1877104"/>
                  <a:gd name="connsiteY14" fmla="*/ 529533 h 1320461"/>
                  <a:gd name="connsiteX15" fmla="*/ 257029 w 1877104"/>
                  <a:gd name="connsiteY15" fmla="*/ 529533 h 1320461"/>
                  <a:gd name="connsiteX16" fmla="*/ 258649 w 1877104"/>
                  <a:gd name="connsiteY16" fmla="*/ 534276 h 1320461"/>
                  <a:gd name="connsiteX17" fmla="*/ 258649 w 1877104"/>
                  <a:gd name="connsiteY17" fmla="*/ 534276 h 1320461"/>
                  <a:gd name="connsiteX18" fmla="*/ 257029 w 1877104"/>
                  <a:gd name="connsiteY18" fmla="*/ 529534 h 1320461"/>
                  <a:gd name="connsiteX19" fmla="*/ 0 w 1877104"/>
                  <a:gd name="connsiteY19" fmla="*/ 777567 h 1320461"/>
                  <a:gd name="connsiteX20" fmla="*/ 305413 w 1877104"/>
                  <a:gd name="connsiteY20" fmla="*/ 1279552 h 1320461"/>
                  <a:gd name="connsiteX21" fmla="*/ 456921 w 1877104"/>
                  <a:gd name="connsiteY21" fmla="*/ 1118672 h 1320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77104" h="1320461">
                    <a:moveTo>
                      <a:pt x="548854" y="1320461"/>
                    </a:moveTo>
                    <a:lnTo>
                      <a:pt x="1328967" y="1320461"/>
                    </a:lnTo>
                    <a:lnTo>
                      <a:pt x="1420666" y="1119185"/>
                    </a:lnTo>
                    <a:lnTo>
                      <a:pt x="1571691" y="1279552"/>
                    </a:lnTo>
                    <a:lnTo>
                      <a:pt x="1877104" y="777567"/>
                    </a:lnTo>
                    <a:lnTo>
                      <a:pt x="1620616" y="530056"/>
                    </a:lnTo>
                    <a:lnTo>
                      <a:pt x="1620794" y="529533"/>
                    </a:lnTo>
                    <a:lnTo>
                      <a:pt x="1616397" y="529533"/>
                    </a:lnTo>
                    <a:lnTo>
                      <a:pt x="1616286" y="529343"/>
                    </a:lnTo>
                    <a:lnTo>
                      <a:pt x="1620794" y="529343"/>
                    </a:lnTo>
                    <a:lnTo>
                      <a:pt x="1426885" y="0"/>
                    </a:lnTo>
                    <a:lnTo>
                      <a:pt x="450938" y="0"/>
                    </a:lnTo>
                    <a:lnTo>
                      <a:pt x="257029" y="529343"/>
                    </a:lnTo>
                    <a:lnTo>
                      <a:pt x="261537" y="529343"/>
                    </a:lnTo>
                    <a:lnTo>
                      <a:pt x="261426" y="529533"/>
                    </a:lnTo>
                    <a:lnTo>
                      <a:pt x="257029" y="529533"/>
                    </a:lnTo>
                    <a:lnTo>
                      <a:pt x="258649" y="534276"/>
                    </a:lnTo>
                    <a:lnTo>
                      <a:pt x="258649" y="534276"/>
                    </a:lnTo>
                    <a:lnTo>
                      <a:pt x="257029" y="529534"/>
                    </a:lnTo>
                    <a:lnTo>
                      <a:pt x="0" y="777567"/>
                    </a:lnTo>
                    <a:lnTo>
                      <a:pt x="305413" y="1279552"/>
                    </a:lnTo>
                    <a:lnTo>
                      <a:pt x="456921" y="1118672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668CE6E2-4CAC-4C09-A84B-5AD34A47DBF2}"/>
                  </a:ext>
                </a:extLst>
              </p:cNvPr>
              <p:cNvGrpSpPr/>
              <p:nvPr/>
            </p:nvGrpSpPr>
            <p:grpSpPr>
              <a:xfrm>
                <a:off x="6758390" y="4665750"/>
                <a:ext cx="1877104" cy="1320461"/>
                <a:chOff x="4392606" y="3378995"/>
                <a:chExt cx="2129025" cy="1497678"/>
              </a:xfrm>
            </p:grpSpPr>
            <p:sp>
              <p:nvSpPr>
                <p:cNvPr id="47" name="台形 46">
                  <a:extLst>
                    <a:ext uri="{FF2B5EF4-FFF2-40B4-BE49-F238E27FC236}">
                      <a16:creationId xmlns:a16="http://schemas.microsoft.com/office/drawing/2014/main" id="{68BFC605-5699-422B-8067-80D27479C721}"/>
                    </a:ext>
                  </a:extLst>
                </p:cNvPr>
                <p:cNvSpPr/>
                <p:nvPr/>
              </p:nvSpPr>
              <p:spPr bwMode="auto">
                <a:xfrm>
                  <a:off x="4909537" y="3378995"/>
                  <a:ext cx="1095976" cy="231752"/>
                </a:xfrm>
                <a:prstGeom prst="trapezoid">
                  <a:avLst>
                    <a:gd name="adj" fmla="val 4555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EBFC2ED3-E4CE-44F3-AF46-5495833C20F9}"/>
                    </a:ext>
                  </a:extLst>
                </p:cNvPr>
                <p:cNvGrpSpPr/>
                <p:nvPr/>
              </p:nvGrpSpPr>
              <p:grpSpPr>
                <a:xfrm>
                  <a:off x="4392606" y="3425394"/>
                  <a:ext cx="2129025" cy="1451279"/>
                  <a:chOff x="-1399924" y="6133876"/>
                  <a:chExt cx="2129025" cy="1451279"/>
                </a:xfrm>
              </p:grpSpPr>
              <p:sp>
                <p:nvSpPr>
                  <p:cNvPr id="51" name="台形 50">
                    <a:extLst>
                      <a:ext uri="{FF2B5EF4-FFF2-40B4-BE49-F238E27FC236}">
                        <a16:creationId xmlns:a16="http://schemas.microsoft.com/office/drawing/2014/main" id="{04EFA476-56B3-4657-8A56-856D1F01279C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108400" y="6317502"/>
                    <a:ext cx="1546792" cy="667052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rgbClr val="CC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台形 51">
                    <a:extLst>
                      <a:ext uri="{FF2B5EF4-FFF2-40B4-BE49-F238E27FC236}">
                        <a16:creationId xmlns:a16="http://schemas.microsoft.com/office/drawing/2014/main" id="{920086C3-1199-4F00-8DFB-3B4F90F3F04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108400" y="6984770"/>
                    <a:ext cx="1546792" cy="600385"/>
                  </a:xfrm>
                  <a:prstGeom prst="trapezoid">
                    <a:avLst>
                      <a:gd name="adj" fmla="val 36632"/>
                    </a:avLst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3F8F9767-307B-428B-90B6-2107163AA019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399924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52F872B1-E5ED-4313-988E-BCF4CF0C729A}"/>
                      </a:ext>
                    </a:extLst>
                  </p:cNvPr>
                  <p:cNvSpPr/>
                  <p:nvPr/>
                </p:nvSpPr>
                <p:spPr bwMode="auto">
                  <a:xfrm rot="10800000" flipH="1" flipV="1">
                    <a:off x="209771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" name="台形 48">
                  <a:extLst>
                    <a:ext uri="{FF2B5EF4-FFF2-40B4-BE49-F238E27FC236}">
                      <a16:creationId xmlns:a16="http://schemas.microsoft.com/office/drawing/2014/main" id="{EE02B1AA-03B9-4B6F-9C65-819A9FB0B038}"/>
                    </a:ext>
                  </a:extLst>
                </p:cNvPr>
                <p:cNvSpPr/>
                <p:nvPr/>
              </p:nvSpPr>
              <p:spPr bwMode="auto">
                <a:xfrm rot="10800000">
                  <a:off x="4907997" y="3609019"/>
                  <a:ext cx="1095118" cy="613226"/>
                </a:xfrm>
                <a:prstGeom prst="trapezoid">
                  <a:avLst>
                    <a:gd name="adj" fmla="val 17980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台形 49">
                  <a:extLst>
                    <a:ext uri="{FF2B5EF4-FFF2-40B4-BE49-F238E27FC236}">
                      <a16:creationId xmlns:a16="http://schemas.microsoft.com/office/drawing/2014/main" id="{DA193709-7E43-49A5-A604-875E086FA313}"/>
                    </a:ext>
                  </a:extLst>
                </p:cNvPr>
                <p:cNvSpPr/>
                <p:nvPr/>
              </p:nvSpPr>
              <p:spPr bwMode="auto">
                <a:xfrm flipV="1">
                  <a:off x="4530244" y="4004704"/>
                  <a:ext cx="1854563" cy="275101"/>
                </a:xfrm>
                <a:prstGeom prst="trapezoid">
                  <a:avLst>
                    <a:gd name="adj" fmla="val 5854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70FF116-7DFF-430E-915E-91C680313485}"/>
                </a:ext>
              </a:extLst>
            </p:cNvPr>
            <p:cNvSpPr/>
            <p:nvPr/>
          </p:nvSpPr>
          <p:spPr bwMode="auto">
            <a:xfrm>
              <a:off x="-1891089" y="7624082"/>
              <a:ext cx="1753184" cy="1753184"/>
            </a:xfrm>
            <a:custGeom>
              <a:avLst/>
              <a:gdLst>
                <a:gd name="connsiteX0" fmla="*/ 876592 w 1753184"/>
                <a:gd name="connsiteY0" fmla="*/ 168481 h 1753184"/>
                <a:gd name="connsiteX1" fmla="*/ 168481 w 1753184"/>
                <a:gd name="connsiteY1" fmla="*/ 876592 h 1753184"/>
                <a:gd name="connsiteX2" fmla="*/ 876592 w 1753184"/>
                <a:gd name="connsiteY2" fmla="*/ 1584703 h 1753184"/>
                <a:gd name="connsiteX3" fmla="*/ 1584703 w 1753184"/>
                <a:gd name="connsiteY3" fmla="*/ 876592 h 1753184"/>
                <a:gd name="connsiteX4" fmla="*/ 876592 w 1753184"/>
                <a:gd name="connsiteY4" fmla="*/ 168481 h 1753184"/>
                <a:gd name="connsiteX5" fmla="*/ 876592 w 1753184"/>
                <a:gd name="connsiteY5" fmla="*/ 0 h 1753184"/>
                <a:gd name="connsiteX6" fmla="*/ 1753184 w 1753184"/>
                <a:gd name="connsiteY6" fmla="*/ 876592 h 1753184"/>
                <a:gd name="connsiteX7" fmla="*/ 876592 w 1753184"/>
                <a:gd name="connsiteY7" fmla="*/ 1753184 h 1753184"/>
                <a:gd name="connsiteX8" fmla="*/ 0 w 1753184"/>
                <a:gd name="connsiteY8" fmla="*/ 876592 h 1753184"/>
                <a:gd name="connsiteX9" fmla="*/ 876592 w 1753184"/>
                <a:gd name="connsiteY9" fmla="*/ 0 h 175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3184" h="1753184">
                  <a:moveTo>
                    <a:pt x="876592" y="168481"/>
                  </a:moveTo>
                  <a:cubicBezTo>
                    <a:pt x="485513" y="168481"/>
                    <a:pt x="168481" y="485513"/>
                    <a:pt x="168481" y="876592"/>
                  </a:cubicBezTo>
                  <a:cubicBezTo>
                    <a:pt x="168481" y="1267671"/>
                    <a:pt x="485513" y="1584703"/>
                    <a:pt x="876592" y="1584703"/>
                  </a:cubicBezTo>
                  <a:cubicBezTo>
                    <a:pt x="1267671" y="1584703"/>
                    <a:pt x="1584703" y="1267671"/>
                    <a:pt x="1584703" y="876592"/>
                  </a:cubicBezTo>
                  <a:cubicBezTo>
                    <a:pt x="1584703" y="485513"/>
                    <a:pt x="1267671" y="168481"/>
                    <a:pt x="876592" y="168481"/>
                  </a:cubicBezTo>
                  <a:close/>
                  <a:moveTo>
                    <a:pt x="876592" y="0"/>
                  </a:moveTo>
                  <a:cubicBezTo>
                    <a:pt x="1360720" y="0"/>
                    <a:pt x="1753184" y="392464"/>
                    <a:pt x="1753184" y="876592"/>
                  </a:cubicBezTo>
                  <a:cubicBezTo>
                    <a:pt x="1753184" y="1360720"/>
                    <a:pt x="1360720" y="1753184"/>
                    <a:pt x="876592" y="1753184"/>
                  </a:cubicBezTo>
                  <a:cubicBezTo>
                    <a:pt x="392464" y="1753184"/>
                    <a:pt x="0" y="1360720"/>
                    <a:pt x="0" y="876592"/>
                  </a:cubicBezTo>
                  <a:cubicBezTo>
                    <a:pt x="0" y="392464"/>
                    <a:pt x="392464" y="0"/>
                    <a:pt x="876592" y="0"/>
                  </a:cubicBez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FF641434-DCBD-47C0-8C5D-B070D1DE199B}"/>
              </a:ext>
            </a:extLst>
          </p:cNvPr>
          <p:cNvGrpSpPr/>
          <p:nvPr/>
        </p:nvGrpSpPr>
        <p:grpSpPr>
          <a:xfrm>
            <a:off x="966359" y="1257387"/>
            <a:ext cx="2056035" cy="1999076"/>
            <a:chOff x="896715" y="7527008"/>
            <a:chExt cx="2056035" cy="1999076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190B4233-F221-4920-AB4B-7B55AD593483}"/>
                </a:ext>
              </a:extLst>
            </p:cNvPr>
            <p:cNvGrpSpPr/>
            <p:nvPr/>
          </p:nvGrpSpPr>
          <p:grpSpPr>
            <a:xfrm>
              <a:off x="896715" y="7734300"/>
              <a:ext cx="2048974" cy="1441364"/>
              <a:chOff x="6758390" y="4665750"/>
              <a:chExt cx="1877104" cy="1320461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4136916D-E79F-4231-AE3E-1EC6FCBCCEB9}"/>
                  </a:ext>
                </a:extLst>
              </p:cNvPr>
              <p:cNvSpPr/>
              <p:nvPr/>
            </p:nvSpPr>
            <p:spPr bwMode="auto">
              <a:xfrm flipV="1">
                <a:off x="6758390" y="4665750"/>
                <a:ext cx="1877104" cy="1320461"/>
              </a:xfrm>
              <a:custGeom>
                <a:avLst/>
                <a:gdLst>
                  <a:gd name="connsiteX0" fmla="*/ 548854 w 1877104"/>
                  <a:gd name="connsiteY0" fmla="*/ 1320461 h 1320461"/>
                  <a:gd name="connsiteX1" fmla="*/ 1328967 w 1877104"/>
                  <a:gd name="connsiteY1" fmla="*/ 1320461 h 1320461"/>
                  <a:gd name="connsiteX2" fmla="*/ 1420666 w 1877104"/>
                  <a:gd name="connsiteY2" fmla="*/ 1119185 h 1320461"/>
                  <a:gd name="connsiteX3" fmla="*/ 1571691 w 1877104"/>
                  <a:gd name="connsiteY3" fmla="*/ 1279552 h 1320461"/>
                  <a:gd name="connsiteX4" fmla="*/ 1877104 w 1877104"/>
                  <a:gd name="connsiteY4" fmla="*/ 777567 h 1320461"/>
                  <a:gd name="connsiteX5" fmla="*/ 1620616 w 1877104"/>
                  <a:gd name="connsiteY5" fmla="*/ 530056 h 1320461"/>
                  <a:gd name="connsiteX6" fmla="*/ 1620794 w 1877104"/>
                  <a:gd name="connsiteY6" fmla="*/ 529533 h 1320461"/>
                  <a:gd name="connsiteX7" fmla="*/ 1616397 w 1877104"/>
                  <a:gd name="connsiteY7" fmla="*/ 529533 h 1320461"/>
                  <a:gd name="connsiteX8" fmla="*/ 1616286 w 1877104"/>
                  <a:gd name="connsiteY8" fmla="*/ 529343 h 1320461"/>
                  <a:gd name="connsiteX9" fmla="*/ 1620794 w 1877104"/>
                  <a:gd name="connsiteY9" fmla="*/ 529343 h 1320461"/>
                  <a:gd name="connsiteX10" fmla="*/ 1426885 w 1877104"/>
                  <a:gd name="connsiteY10" fmla="*/ 0 h 1320461"/>
                  <a:gd name="connsiteX11" fmla="*/ 450938 w 1877104"/>
                  <a:gd name="connsiteY11" fmla="*/ 0 h 1320461"/>
                  <a:gd name="connsiteX12" fmla="*/ 257029 w 1877104"/>
                  <a:gd name="connsiteY12" fmla="*/ 529343 h 1320461"/>
                  <a:gd name="connsiteX13" fmla="*/ 261537 w 1877104"/>
                  <a:gd name="connsiteY13" fmla="*/ 529343 h 1320461"/>
                  <a:gd name="connsiteX14" fmla="*/ 261426 w 1877104"/>
                  <a:gd name="connsiteY14" fmla="*/ 529533 h 1320461"/>
                  <a:gd name="connsiteX15" fmla="*/ 257029 w 1877104"/>
                  <a:gd name="connsiteY15" fmla="*/ 529533 h 1320461"/>
                  <a:gd name="connsiteX16" fmla="*/ 258649 w 1877104"/>
                  <a:gd name="connsiteY16" fmla="*/ 534276 h 1320461"/>
                  <a:gd name="connsiteX17" fmla="*/ 258649 w 1877104"/>
                  <a:gd name="connsiteY17" fmla="*/ 534276 h 1320461"/>
                  <a:gd name="connsiteX18" fmla="*/ 257029 w 1877104"/>
                  <a:gd name="connsiteY18" fmla="*/ 529534 h 1320461"/>
                  <a:gd name="connsiteX19" fmla="*/ 0 w 1877104"/>
                  <a:gd name="connsiteY19" fmla="*/ 777567 h 1320461"/>
                  <a:gd name="connsiteX20" fmla="*/ 305413 w 1877104"/>
                  <a:gd name="connsiteY20" fmla="*/ 1279552 h 1320461"/>
                  <a:gd name="connsiteX21" fmla="*/ 456921 w 1877104"/>
                  <a:gd name="connsiteY21" fmla="*/ 1118672 h 1320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77104" h="1320461">
                    <a:moveTo>
                      <a:pt x="548854" y="1320461"/>
                    </a:moveTo>
                    <a:lnTo>
                      <a:pt x="1328967" y="1320461"/>
                    </a:lnTo>
                    <a:lnTo>
                      <a:pt x="1420666" y="1119185"/>
                    </a:lnTo>
                    <a:lnTo>
                      <a:pt x="1571691" y="1279552"/>
                    </a:lnTo>
                    <a:lnTo>
                      <a:pt x="1877104" y="777567"/>
                    </a:lnTo>
                    <a:lnTo>
                      <a:pt x="1620616" y="530056"/>
                    </a:lnTo>
                    <a:lnTo>
                      <a:pt x="1620794" y="529533"/>
                    </a:lnTo>
                    <a:lnTo>
                      <a:pt x="1616397" y="529533"/>
                    </a:lnTo>
                    <a:lnTo>
                      <a:pt x="1616286" y="529343"/>
                    </a:lnTo>
                    <a:lnTo>
                      <a:pt x="1620794" y="529343"/>
                    </a:lnTo>
                    <a:lnTo>
                      <a:pt x="1426885" y="0"/>
                    </a:lnTo>
                    <a:lnTo>
                      <a:pt x="450938" y="0"/>
                    </a:lnTo>
                    <a:lnTo>
                      <a:pt x="257029" y="529343"/>
                    </a:lnTo>
                    <a:lnTo>
                      <a:pt x="261537" y="529343"/>
                    </a:lnTo>
                    <a:lnTo>
                      <a:pt x="261426" y="529533"/>
                    </a:lnTo>
                    <a:lnTo>
                      <a:pt x="257029" y="529533"/>
                    </a:lnTo>
                    <a:lnTo>
                      <a:pt x="258649" y="534276"/>
                    </a:lnTo>
                    <a:lnTo>
                      <a:pt x="258649" y="534276"/>
                    </a:lnTo>
                    <a:lnTo>
                      <a:pt x="257029" y="529534"/>
                    </a:lnTo>
                    <a:lnTo>
                      <a:pt x="0" y="777567"/>
                    </a:lnTo>
                    <a:lnTo>
                      <a:pt x="305413" y="1279552"/>
                    </a:lnTo>
                    <a:lnTo>
                      <a:pt x="456921" y="1118672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2130CFAA-6BE7-4600-A21A-3776AD58A36E}"/>
                  </a:ext>
                </a:extLst>
              </p:cNvPr>
              <p:cNvGrpSpPr/>
              <p:nvPr/>
            </p:nvGrpSpPr>
            <p:grpSpPr>
              <a:xfrm>
                <a:off x="6758390" y="4665750"/>
                <a:ext cx="1877104" cy="1320461"/>
                <a:chOff x="4392606" y="3378995"/>
                <a:chExt cx="2129025" cy="1497678"/>
              </a:xfrm>
            </p:grpSpPr>
            <p:sp>
              <p:nvSpPr>
                <p:cNvPr id="60" name="台形 59">
                  <a:extLst>
                    <a:ext uri="{FF2B5EF4-FFF2-40B4-BE49-F238E27FC236}">
                      <a16:creationId xmlns:a16="http://schemas.microsoft.com/office/drawing/2014/main" id="{4A9C4EA4-EEF3-41EA-9BDD-F77498E80C4A}"/>
                    </a:ext>
                  </a:extLst>
                </p:cNvPr>
                <p:cNvSpPr/>
                <p:nvPr/>
              </p:nvSpPr>
              <p:spPr bwMode="auto">
                <a:xfrm>
                  <a:off x="4909537" y="3378995"/>
                  <a:ext cx="1095976" cy="231752"/>
                </a:xfrm>
                <a:prstGeom prst="trapezoid">
                  <a:avLst>
                    <a:gd name="adj" fmla="val 4555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453033F6-43B3-40BF-A6F3-A82C6FAE13B2}"/>
                    </a:ext>
                  </a:extLst>
                </p:cNvPr>
                <p:cNvGrpSpPr/>
                <p:nvPr/>
              </p:nvGrpSpPr>
              <p:grpSpPr>
                <a:xfrm>
                  <a:off x="4392606" y="3425394"/>
                  <a:ext cx="2129025" cy="1451279"/>
                  <a:chOff x="-1399924" y="6133876"/>
                  <a:chExt cx="2129025" cy="1451279"/>
                </a:xfrm>
              </p:grpSpPr>
              <p:sp>
                <p:nvSpPr>
                  <p:cNvPr id="64" name="台形 63">
                    <a:extLst>
                      <a:ext uri="{FF2B5EF4-FFF2-40B4-BE49-F238E27FC236}">
                        <a16:creationId xmlns:a16="http://schemas.microsoft.com/office/drawing/2014/main" id="{D4101D01-3C79-4855-9602-9D1E041F4800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108400" y="6317502"/>
                    <a:ext cx="1546792" cy="667052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rgbClr val="CC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台形 64">
                    <a:extLst>
                      <a:ext uri="{FF2B5EF4-FFF2-40B4-BE49-F238E27FC236}">
                        <a16:creationId xmlns:a16="http://schemas.microsoft.com/office/drawing/2014/main" id="{518671E5-EBC3-4D33-87A3-20DA308142E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108400" y="6984770"/>
                    <a:ext cx="1546792" cy="600385"/>
                  </a:xfrm>
                  <a:prstGeom prst="trapezoid">
                    <a:avLst>
                      <a:gd name="adj" fmla="val 36632"/>
                    </a:avLst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286A5B77-FFEB-4AC8-9309-7CC749112E38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399924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730D2273-2635-49A3-B833-1342D88C698D}"/>
                      </a:ext>
                    </a:extLst>
                  </p:cNvPr>
                  <p:cNvSpPr/>
                  <p:nvPr/>
                </p:nvSpPr>
                <p:spPr bwMode="auto">
                  <a:xfrm rot="10800000" flipH="1" flipV="1">
                    <a:off x="209771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台形 61">
                  <a:extLst>
                    <a:ext uri="{FF2B5EF4-FFF2-40B4-BE49-F238E27FC236}">
                      <a16:creationId xmlns:a16="http://schemas.microsoft.com/office/drawing/2014/main" id="{8DB0B789-40F5-4899-AA51-D18C56E5C029}"/>
                    </a:ext>
                  </a:extLst>
                </p:cNvPr>
                <p:cNvSpPr/>
                <p:nvPr/>
              </p:nvSpPr>
              <p:spPr bwMode="auto">
                <a:xfrm rot="10800000">
                  <a:off x="4907997" y="3609019"/>
                  <a:ext cx="1095118" cy="613226"/>
                </a:xfrm>
                <a:prstGeom prst="trapezoid">
                  <a:avLst>
                    <a:gd name="adj" fmla="val 17980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台形 62">
                  <a:extLst>
                    <a:ext uri="{FF2B5EF4-FFF2-40B4-BE49-F238E27FC236}">
                      <a16:creationId xmlns:a16="http://schemas.microsoft.com/office/drawing/2014/main" id="{64D5ABA3-34CA-4C5E-9202-C1F18D4D4164}"/>
                    </a:ext>
                  </a:extLst>
                </p:cNvPr>
                <p:cNvSpPr/>
                <p:nvPr/>
              </p:nvSpPr>
              <p:spPr bwMode="auto">
                <a:xfrm flipV="1">
                  <a:off x="4530244" y="4004704"/>
                  <a:ext cx="1854563" cy="275101"/>
                </a:xfrm>
                <a:prstGeom prst="trapezoid">
                  <a:avLst>
                    <a:gd name="adj" fmla="val 5854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2A6E3C60-7AB1-4379-B5AF-89C46D9986AB}"/>
                </a:ext>
              </a:extLst>
            </p:cNvPr>
            <p:cNvSpPr/>
            <p:nvPr/>
          </p:nvSpPr>
          <p:spPr bwMode="auto">
            <a:xfrm>
              <a:off x="953674" y="7527008"/>
              <a:ext cx="1999076" cy="1999076"/>
            </a:xfrm>
            <a:custGeom>
              <a:avLst/>
              <a:gdLst>
                <a:gd name="connsiteX0" fmla="*/ 124251 w 1669550"/>
                <a:gd name="connsiteY0" fmla="*/ 0 h 1669550"/>
                <a:gd name="connsiteX1" fmla="*/ 834775 w 1669550"/>
                <a:gd name="connsiteY1" fmla="*/ 710524 h 1669550"/>
                <a:gd name="connsiteX2" fmla="*/ 1545299 w 1669550"/>
                <a:gd name="connsiteY2" fmla="*/ 0 h 1669550"/>
                <a:gd name="connsiteX3" fmla="*/ 1669550 w 1669550"/>
                <a:gd name="connsiteY3" fmla="*/ 124251 h 1669550"/>
                <a:gd name="connsiteX4" fmla="*/ 959026 w 1669550"/>
                <a:gd name="connsiteY4" fmla="*/ 834775 h 1669550"/>
                <a:gd name="connsiteX5" fmla="*/ 1669550 w 1669550"/>
                <a:gd name="connsiteY5" fmla="*/ 1545299 h 1669550"/>
                <a:gd name="connsiteX6" fmla="*/ 1545299 w 1669550"/>
                <a:gd name="connsiteY6" fmla="*/ 1669550 h 1669550"/>
                <a:gd name="connsiteX7" fmla="*/ 834775 w 1669550"/>
                <a:gd name="connsiteY7" fmla="*/ 959026 h 1669550"/>
                <a:gd name="connsiteX8" fmla="*/ 124251 w 1669550"/>
                <a:gd name="connsiteY8" fmla="*/ 1669550 h 1669550"/>
                <a:gd name="connsiteX9" fmla="*/ 0 w 1669550"/>
                <a:gd name="connsiteY9" fmla="*/ 1545299 h 1669550"/>
                <a:gd name="connsiteX10" fmla="*/ 710524 w 1669550"/>
                <a:gd name="connsiteY10" fmla="*/ 834775 h 1669550"/>
                <a:gd name="connsiteX11" fmla="*/ 0 w 1669550"/>
                <a:gd name="connsiteY11" fmla="*/ 124251 h 166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550" h="1669550">
                  <a:moveTo>
                    <a:pt x="124251" y="0"/>
                  </a:moveTo>
                  <a:lnTo>
                    <a:pt x="834775" y="710524"/>
                  </a:lnTo>
                  <a:lnTo>
                    <a:pt x="1545299" y="0"/>
                  </a:lnTo>
                  <a:lnTo>
                    <a:pt x="1669550" y="124251"/>
                  </a:lnTo>
                  <a:lnTo>
                    <a:pt x="959026" y="834775"/>
                  </a:lnTo>
                  <a:lnTo>
                    <a:pt x="1669550" y="1545299"/>
                  </a:lnTo>
                  <a:lnTo>
                    <a:pt x="1545299" y="1669550"/>
                  </a:lnTo>
                  <a:lnTo>
                    <a:pt x="834775" y="959026"/>
                  </a:lnTo>
                  <a:lnTo>
                    <a:pt x="124251" y="1669550"/>
                  </a:lnTo>
                  <a:lnTo>
                    <a:pt x="0" y="1545299"/>
                  </a:lnTo>
                  <a:lnTo>
                    <a:pt x="710524" y="834775"/>
                  </a:lnTo>
                  <a:lnTo>
                    <a:pt x="0" y="124251"/>
                  </a:ln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E123FFDA-79EE-447A-A7AA-7F29107A9E2E}"/>
              </a:ext>
            </a:extLst>
          </p:cNvPr>
          <p:cNvGrpSpPr/>
          <p:nvPr/>
        </p:nvGrpSpPr>
        <p:grpSpPr>
          <a:xfrm>
            <a:off x="953674" y="4247083"/>
            <a:ext cx="2048974" cy="1753184"/>
            <a:chOff x="896715" y="4468020"/>
            <a:chExt cx="2048974" cy="1753184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DFF12180-985D-468C-AADB-FE35CBD7A074}"/>
                </a:ext>
              </a:extLst>
            </p:cNvPr>
            <p:cNvGrpSpPr/>
            <p:nvPr/>
          </p:nvGrpSpPr>
          <p:grpSpPr>
            <a:xfrm>
              <a:off x="896715" y="4648200"/>
              <a:ext cx="2048974" cy="1441364"/>
              <a:chOff x="6758390" y="4665750"/>
              <a:chExt cx="1877104" cy="1320461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2B024246-70B5-4971-87C0-C1FBE2E8811A}"/>
                  </a:ext>
                </a:extLst>
              </p:cNvPr>
              <p:cNvSpPr/>
              <p:nvPr/>
            </p:nvSpPr>
            <p:spPr bwMode="auto">
              <a:xfrm flipV="1">
                <a:off x="6758390" y="4665750"/>
                <a:ext cx="1877104" cy="1320461"/>
              </a:xfrm>
              <a:custGeom>
                <a:avLst/>
                <a:gdLst>
                  <a:gd name="connsiteX0" fmla="*/ 548854 w 1877104"/>
                  <a:gd name="connsiteY0" fmla="*/ 1320461 h 1320461"/>
                  <a:gd name="connsiteX1" fmla="*/ 1328967 w 1877104"/>
                  <a:gd name="connsiteY1" fmla="*/ 1320461 h 1320461"/>
                  <a:gd name="connsiteX2" fmla="*/ 1420666 w 1877104"/>
                  <a:gd name="connsiteY2" fmla="*/ 1119185 h 1320461"/>
                  <a:gd name="connsiteX3" fmla="*/ 1571691 w 1877104"/>
                  <a:gd name="connsiteY3" fmla="*/ 1279552 h 1320461"/>
                  <a:gd name="connsiteX4" fmla="*/ 1877104 w 1877104"/>
                  <a:gd name="connsiteY4" fmla="*/ 777567 h 1320461"/>
                  <a:gd name="connsiteX5" fmla="*/ 1620616 w 1877104"/>
                  <a:gd name="connsiteY5" fmla="*/ 530056 h 1320461"/>
                  <a:gd name="connsiteX6" fmla="*/ 1620794 w 1877104"/>
                  <a:gd name="connsiteY6" fmla="*/ 529533 h 1320461"/>
                  <a:gd name="connsiteX7" fmla="*/ 1616397 w 1877104"/>
                  <a:gd name="connsiteY7" fmla="*/ 529533 h 1320461"/>
                  <a:gd name="connsiteX8" fmla="*/ 1616286 w 1877104"/>
                  <a:gd name="connsiteY8" fmla="*/ 529343 h 1320461"/>
                  <a:gd name="connsiteX9" fmla="*/ 1620794 w 1877104"/>
                  <a:gd name="connsiteY9" fmla="*/ 529343 h 1320461"/>
                  <a:gd name="connsiteX10" fmla="*/ 1426885 w 1877104"/>
                  <a:gd name="connsiteY10" fmla="*/ 0 h 1320461"/>
                  <a:gd name="connsiteX11" fmla="*/ 450938 w 1877104"/>
                  <a:gd name="connsiteY11" fmla="*/ 0 h 1320461"/>
                  <a:gd name="connsiteX12" fmla="*/ 257029 w 1877104"/>
                  <a:gd name="connsiteY12" fmla="*/ 529343 h 1320461"/>
                  <a:gd name="connsiteX13" fmla="*/ 261537 w 1877104"/>
                  <a:gd name="connsiteY13" fmla="*/ 529343 h 1320461"/>
                  <a:gd name="connsiteX14" fmla="*/ 261426 w 1877104"/>
                  <a:gd name="connsiteY14" fmla="*/ 529533 h 1320461"/>
                  <a:gd name="connsiteX15" fmla="*/ 257029 w 1877104"/>
                  <a:gd name="connsiteY15" fmla="*/ 529533 h 1320461"/>
                  <a:gd name="connsiteX16" fmla="*/ 258649 w 1877104"/>
                  <a:gd name="connsiteY16" fmla="*/ 534276 h 1320461"/>
                  <a:gd name="connsiteX17" fmla="*/ 258649 w 1877104"/>
                  <a:gd name="connsiteY17" fmla="*/ 534276 h 1320461"/>
                  <a:gd name="connsiteX18" fmla="*/ 257029 w 1877104"/>
                  <a:gd name="connsiteY18" fmla="*/ 529534 h 1320461"/>
                  <a:gd name="connsiteX19" fmla="*/ 0 w 1877104"/>
                  <a:gd name="connsiteY19" fmla="*/ 777567 h 1320461"/>
                  <a:gd name="connsiteX20" fmla="*/ 305413 w 1877104"/>
                  <a:gd name="connsiteY20" fmla="*/ 1279552 h 1320461"/>
                  <a:gd name="connsiteX21" fmla="*/ 456921 w 1877104"/>
                  <a:gd name="connsiteY21" fmla="*/ 1118672 h 1320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77104" h="1320461">
                    <a:moveTo>
                      <a:pt x="548854" y="1320461"/>
                    </a:moveTo>
                    <a:lnTo>
                      <a:pt x="1328967" y="1320461"/>
                    </a:lnTo>
                    <a:lnTo>
                      <a:pt x="1420666" y="1119185"/>
                    </a:lnTo>
                    <a:lnTo>
                      <a:pt x="1571691" y="1279552"/>
                    </a:lnTo>
                    <a:lnTo>
                      <a:pt x="1877104" y="777567"/>
                    </a:lnTo>
                    <a:lnTo>
                      <a:pt x="1620616" y="530056"/>
                    </a:lnTo>
                    <a:lnTo>
                      <a:pt x="1620794" y="529533"/>
                    </a:lnTo>
                    <a:lnTo>
                      <a:pt x="1616397" y="529533"/>
                    </a:lnTo>
                    <a:lnTo>
                      <a:pt x="1616286" y="529343"/>
                    </a:lnTo>
                    <a:lnTo>
                      <a:pt x="1620794" y="529343"/>
                    </a:lnTo>
                    <a:lnTo>
                      <a:pt x="1426885" y="0"/>
                    </a:lnTo>
                    <a:lnTo>
                      <a:pt x="450938" y="0"/>
                    </a:lnTo>
                    <a:lnTo>
                      <a:pt x="257029" y="529343"/>
                    </a:lnTo>
                    <a:lnTo>
                      <a:pt x="261537" y="529343"/>
                    </a:lnTo>
                    <a:lnTo>
                      <a:pt x="261426" y="529533"/>
                    </a:lnTo>
                    <a:lnTo>
                      <a:pt x="257029" y="529533"/>
                    </a:lnTo>
                    <a:lnTo>
                      <a:pt x="258649" y="534276"/>
                    </a:lnTo>
                    <a:lnTo>
                      <a:pt x="258649" y="534276"/>
                    </a:lnTo>
                    <a:lnTo>
                      <a:pt x="257029" y="529534"/>
                    </a:lnTo>
                    <a:lnTo>
                      <a:pt x="0" y="777567"/>
                    </a:lnTo>
                    <a:lnTo>
                      <a:pt x="305413" y="1279552"/>
                    </a:lnTo>
                    <a:lnTo>
                      <a:pt x="456921" y="1118672"/>
                    </a:lnTo>
                    <a:close/>
                  </a:path>
                </a:pathLst>
              </a:custGeom>
              <a:solidFill>
                <a:srgbClr val="800000"/>
              </a:solidFill>
              <a:ln w="76200">
                <a:solidFill>
                  <a:srgbClr val="8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38D36655-EEAA-4433-9F21-381B63435B85}"/>
                  </a:ext>
                </a:extLst>
              </p:cNvPr>
              <p:cNvGrpSpPr/>
              <p:nvPr/>
            </p:nvGrpSpPr>
            <p:grpSpPr>
              <a:xfrm>
                <a:off x="6758390" y="4665750"/>
                <a:ext cx="1877104" cy="1320461"/>
                <a:chOff x="4392606" y="3378995"/>
                <a:chExt cx="2129025" cy="1497678"/>
              </a:xfrm>
            </p:grpSpPr>
            <p:sp>
              <p:nvSpPr>
                <p:cNvPr id="73" name="台形 72">
                  <a:extLst>
                    <a:ext uri="{FF2B5EF4-FFF2-40B4-BE49-F238E27FC236}">
                      <a16:creationId xmlns:a16="http://schemas.microsoft.com/office/drawing/2014/main" id="{A17B8759-F28D-4818-BB59-4B4140BBE279}"/>
                    </a:ext>
                  </a:extLst>
                </p:cNvPr>
                <p:cNvSpPr/>
                <p:nvPr/>
              </p:nvSpPr>
              <p:spPr bwMode="auto">
                <a:xfrm>
                  <a:off x="4909537" y="3378995"/>
                  <a:ext cx="1095976" cy="231752"/>
                </a:xfrm>
                <a:prstGeom prst="trapezoid">
                  <a:avLst>
                    <a:gd name="adj" fmla="val 45559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D94B00FE-2330-483D-B270-8979C6694CCA}"/>
                    </a:ext>
                  </a:extLst>
                </p:cNvPr>
                <p:cNvGrpSpPr/>
                <p:nvPr/>
              </p:nvGrpSpPr>
              <p:grpSpPr>
                <a:xfrm>
                  <a:off x="4392606" y="3425394"/>
                  <a:ext cx="2129025" cy="1451279"/>
                  <a:chOff x="-1399924" y="6133876"/>
                  <a:chExt cx="2129025" cy="1451279"/>
                </a:xfrm>
              </p:grpSpPr>
              <p:sp>
                <p:nvSpPr>
                  <p:cNvPr id="77" name="台形 76">
                    <a:extLst>
                      <a:ext uri="{FF2B5EF4-FFF2-40B4-BE49-F238E27FC236}">
                        <a16:creationId xmlns:a16="http://schemas.microsoft.com/office/drawing/2014/main" id="{D5C08E28-08DD-42AA-9208-54609F4C79CA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108400" y="6317502"/>
                    <a:ext cx="1546792" cy="667052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rgbClr val="CC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台形 77">
                    <a:extLst>
                      <a:ext uri="{FF2B5EF4-FFF2-40B4-BE49-F238E27FC236}">
                        <a16:creationId xmlns:a16="http://schemas.microsoft.com/office/drawing/2014/main" id="{8FB9814B-6295-497C-8F5F-53C46B6C0A5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108400" y="6984770"/>
                    <a:ext cx="1546792" cy="600385"/>
                  </a:xfrm>
                  <a:prstGeom prst="trapezoid">
                    <a:avLst>
                      <a:gd name="adj" fmla="val 36632"/>
                    </a:avLst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996FE869-B2DD-49F6-8449-BCE54F37FE9E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-1399924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D4E690B0-E202-450A-B992-8568AF30D3F4}"/>
                      </a:ext>
                    </a:extLst>
                  </p:cNvPr>
                  <p:cNvSpPr/>
                  <p:nvPr/>
                </p:nvSpPr>
                <p:spPr bwMode="auto">
                  <a:xfrm rot="10800000" flipH="1" flipV="1">
                    <a:off x="209771" y="6133876"/>
                    <a:ext cx="519330" cy="850677"/>
                  </a:xfrm>
                  <a:custGeom>
                    <a:avLst/>
                    <a:gdLst>
                      <a:gd name="connsiteX0" fmla="*/ 263354 w 491159"/>
                      <a:gd name="connsiteY0" fmla="*/ 0 h 667052"/>
                      <a:gd name="connsiteX1" fmla="*/ 0 w 491159"/>
                      <a:gd name="connsiteY1" fmla="*/ 0 h 667052"/>
                      <a:gd name="connsiteX2" fmla="*/ 125872 w 491159"/>
                      <a:gd name="connsiteY2" fmla="*/ 667052 h 667052"/>
                      <a:gd name="connsiteX3" fmla="*/ 491159 w 491159"/>
                      <a:gd name="connsiteY3" fmla="*/ 667052 h 667052"/>
                      <a:gd name="connsiteX4" fmla="*/ 263354 w 491159"/>
                      <a:gd name="connsiteY4" fmla="*/ 0 h 667052"/>
                      <a:gd name="connsiteX0" fmla="*/ 137482 w 365287"/>
                      <a:gd name="connsiteY0" fmla="*/ 109537 h 776589"/>
                      <a:gd name="connsiteX1" fmla="*/ 328947 w 365287"/>
                      <a:gd name="connsiteY1" fmla="*/ 0 h 776589"/>
                      <a:gd name="connsiteX2" fmla="*/ 0 w 365287"/>
                      <a:gd name="connsiteY2" fmla="*/ 776589 h 776589"/>
                      <a:gd name="connsiteX3" fmla="*/ 365287 w 365287"/>
                      <a:gd name="connsiteY3" fmla="*/ 776589 h 776589"/>
                      <a:gd name="connsiteX4" fmla="*/ 137482 w 365287"/>
                      <a:gd name="connsiteY4" fmla="*/ 109537 h 776589"/>
                      <a:gd name="connsiteX0" fmla="*/ 0 w 576893"/>
                      <a:gd name="connsiteY0" fmla="*/ 109537 h 776589"/>
                      <a:gd name="connsiteX1" fmla="*/ 191465 w 576893"/>
                      <a:gd name="connsiteY1" fmla="*/ 0 h 776589"/>
                      <a:gd name="connsiteX2" fmla="*/ 576893 w 576893"/>
                      <a:gd name="connsiteY2" fmla="*/ 721820 h 776589"/>
                      <a:gd name="connsiteX3" fmla="*/ 227805 w 576893"/>
                      <a:gd name="connsiteY3" fmla="*/ 776589 h 776589"/>
                      <a:gd name="connsiteX4" fmla="*/ 0 w 576893"/>
                      <a:gd name="connsiteY4" fmla="*/ 109537 h 776589"/>
                      <a:gd name="connsiteX0" fmla="*/ 0 w 576893"/>
                      <a:gd name="connsiteY0" fmla="*/ 76199 h 743251"/>
                      <a:gd name="connsiteX1" fmla="*/ 231946 w 576893"/>
                      <a:gd name="connsiteY1" fmla="*/ 0 h 743251"/>
                      <a:gd name="connsiteX2" fmla="*/ 576893 w 576893"/>
                      <a:gd name="connsiteY2" fmla="*/ 688482 h 743251"/>
                      <a:gd name="connsiteX3" fmla="*/ 227805 w 576893"/>
                      <a:gd name="connsiteY3" fmla="*/ 743251 h 743251"/>
                      <a:gd name="connsiteX4" fmla="*/ 0 w 576893"/>
                      <a:gd name="connsiteY4" fmla="*/ 76199 h 743251"/>
                      <a:gd name="connsiteX0" fmla="*/ 0 w 622137"/>
                      <a:gd name="connsiteY0" fmla="*/ 76199 h 743251"/>
                      <a:gd name="connsiteX1" fmla="*/ 231946 w 622137"/>
                      <a:gd name="connsiteY1" fmla="*/ 0 h 743251"/>
                      <a:gd name="connsiteX2" fmla="*/ 622137 w 622137"/>
                      <a:gd name="connsiteY2" fmla="*/ 650382 h 743251"/>
                      <a:gd name="connsiteX3" fmla="*/ 227805 w 622137"/>
                      <a:gd name="connsiteY3" fmla="*/ 743251 h 743251"/>
                      <a:gd name="connsiteX4" fmla="*/ 0 w 622137"/>
                      <a:gd name="connsiteY4" fmla="*/ 76199 h 743251"/>
                      <a:gd name="connsiteX0" fmla="*/ 0 w 622137"/>
                      <a:gd name="connsiteY0" fmla="*/ 66674 h 733726"/>
                      <a:gd name="connsiteX1" fmla="*/ 346246 w 622137"/>
                      <a:gd name="connsiteY1" fmla="*/ 0 h 733726"/>
                      <a:gd name="connsiteX2" fmla="*/ 622137 w 622137"/>
                      <a:gd name="connsiteY2" fmla="*/ 640857 h 733726"/>
                      <a:gd name="connsiteX3" fmla="*/ 227805 w 622137"/>
                      <a:gd name="connsiteY3" fmla="*/ 733726 h 733726"/>
                      <a:gd name="connsiteX4" fmla="*/ 0 w 622137"/>
                      <a:gd name="connsiteY4" fmla="*/ 66674 h 733726"/>
                      <a:gd name="connsiteX0" fmla="*/ 0 w 643568"/>
                      <a:gd name="connsiteY0" fmla="*/ 66674 h 733726"/>
                      <a:gd name="connsiteX1" fmla="*/ 346246 w 643568"/>
                      <a:gd name="connsiteY1" fmla="*/ 0 h 733726"/>
                      <a:gd name="connsiteX2" fmla="*/ 643568 w 643568"/>
                      <a:gd name="connsiteY2" fmla="*/ 693244 h 733726"/>
                      <a:gd name="connsiteX3" fmla="*/ 227805 w 643568"/>
                      <a:gd name="connsiteY3" fmla="*/ 733726 h 733726"/>
                      <a:gd name="connsiteX4" fmla="*/ 0 w 643568"/>
                      <a:gd name="connsiteY4" fmla="*/ 66674 h 733726"/>
                      <a:gd name="connsiteX0" fmla="*/ 0 w 643568"/>
                      <a:gd name="connsiteY0" fmla="*/ 40480 h 707532"/>
                      <a:gd name="connsiteX1" fmla="*/ 286715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28574 h 695626"/>
                      <a:gd name="connsiteX1" fmla="*/ 329577 w 643568"/>
                      <a:gd name="connsiteY1" fmla="*/ 0 h 695626"/>
                      <a:gd name="connsiteX2" fmla="*/ 643568 w 643568"/>
                      <a:gd name="connsiteY2" fmla="*/ 655144 h 695626"/>
                      <a:gd name="connsiteX3" fmla="*/ 227805 w 643568"/>
                      <a:gd name="connsiteY3" fmla="*/ 695626 h 695626"/>
                      <a:gd name="connsiteX4" fmla="*/ 0 w 643568"/>
                      <a:gd name="connsiteY4" fmla="*/ 28574 h 695626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67050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40480 h 707532"/>
                      <a:gd name="connsiteX1" fmla="*/ 329577 w 643568"/>
                      <a:gd name="connsiteY1" fmla="*/ 0 h 707532"/>
                      <a:gd name="connsiteX2" fmla="*/ 643568 w 643568"/>
                      <a:gd name="connsiteY2" fmla="*/ 650381 h 707532"/>
                      <a:gd name="connsiteX3" fmla="*/ 227805 w 643568"/>
                      <a:gd name="connsiteY3" fmla="*/ 707532 h 707532"/>
                      <a:gd name="connsiteX4" fmla="*/ 0 w 643568"/>
                      <a:gd name="connsiteY4" fmla="*/ 40480 h 707532"/>
                      <a:gd name="connsiteX0" fmla="*/ 0 w 643568"/>
                      <a:gd name="connsiteY0" fmla="*/ 197128 h 864180"/>
                      <a:gd name="connsiteX1" fmla="*/ 140519 w 643568"/>
                      <a:gd name="connsiteY1" fmla="*/ 0 h 864180"/>
                      <a:gd name="connsiteX2" fmla="*/ 643568 w 643568"/>
                      <a:gd name="connsiteY2" fmla="*/ 807029 h 864180"/>
                      <a:gd name="connsiteX3" fmla="*/ 227805 w 643568"/>
                      <a:gd name="connsiteY3" fmla="*/ 864180 h 864180"/>
                      <a:gd name="connsiteX4" fmla="*/ 0 w 643568"/>
                      <a:gd name="connsiteY4" fmla="*/ 197128 h 864180"/>
                      <a:gd name="connsiteX0" fmla="*/ 0 w 481518"/>
                      <a:gd name="connsiteY0" fmla="*/ 197128 h 864180"/>
                      <a:gd name="connsiteX1" fmla="*/ 140519 w 481518"/>
                      <a:gd name="connsiteY1" fmla="*/ 0 h 864180"/>
                      <a:gd name="connsiteX2" fmla="*/ 481518 w 481518"/>
                      <a:gd name="connsiteY2" fmla="*/ 545049 h 864180"/>
                      <a:gd name="connsiteX3" fmla="*/ 227805 w 481518"/>
                      <a:gd name="connsiteY3" fmla="*/ 864180 h 864180"/>
                      <a:gd name="connsiteX4" fmla="*/ 0 w 481518"/>
                      <a:gd name="connsiteY4" fmla="*/ 197128 h 864180"/>
                      <a:gd name="connsiteX0" fmla="*/ 0 w 522031"/>
                      <a:gd name="connsiteY0" fmla="*/ 197128 h 864180"/>
                      <a:gd name="connsiteX1" fmla="*/ 140519 w 522031"/>
                      <a:gd name="connsiteY1" fmla="*/ 0 h 864180"/>
                      <a:gd name="connsiteX2" fmla="*/ 522031 w 522031"/>
                      <a:gd name="connsiteY2" fmla="*/ 572057 h 864180"/>
                      <a:gd name="connsiteX3" fmla="*/ 227805 w 522031"/>
                      <a:gd name="connsiteY3" fmla="*/ 864180 h 864180"/>
                      <a:gd name="connsiteX4" fmla="*/ 0 w 522031"/>
                      <a:gd name="connsiteY4" fmla="*/ 197128 h 864180"/>
                      <a:gd name="connsiteX0" fmla="*/ 0 w 522031"/>
                      <a:gd name="connsiteY0" fmla="*/ 199829 h 866881"/>
                      <a:gd name="connsiteX1" fmla="*/ 197236 w 522031"/>
                      <a:gd name="connsiteY1" fmla="*/ 0 h 866881"/>
                      <a:gd name="connsiteX2" fmla="*/ 522031 w 522031"/>
                      <a:gd name="connsiteY2" fmla="*/ 574758 h 866881"/>
                      <a:gd name="connsiteX3" fmla="*/ 227805 w 522031"/>
                      <a:gd name="connsiteY3" fmla="*/ 866881 h 866881"/>
                      <a:gd name="connsiteX4" fmla="*/ 0 w 522031"/>
                      <a:gd name="connsiteY4" fmla="*/ 199829 h 866881"/>
                      <a:gd name="connsiteX0" fmla="*/ 0 w 522031"/>
                      <a:gd name="connsiteY0" fmla="*/ 156616 h 823668"/>
                      <a:gd name="connsiteX1" fmla="*/ 232347 w 522031"/>
                      <a:gd name="connsiteY1" fmla="*/ 0 h 823668"/>
                      <a:gd name="connsiteX2" fmla="*/ 522031 w 522031"/>
                      <a:gd name="connsiteY2" fmla="*/ 531545 h 823668"/>
                      <a:gd name="connsiteX3" fmla="*/ 227805 w 522031"/>
                      <a:gd name="connsiteY3" fmla="*/ 823668 h 823668"/>
                      <a:gd name="connsiteX4" fmla="*/ 0 w 522031"/>
                      <a:gd name="connsiteY4" fmla="*/ 156616 h 823668"/>
                      <a:gd name="connsiteX0" fmla="*/ 0 w 522031"/>
                      <a:gd name="connsiteY0" fmla="*/ 180924 h 847976"/>
                      <a:gd name="connsiteX1" fmla="*/ 213441 w 522031"/>
                      <a:gd name="connsiteY1" fmla="*/ 0 h 847976"/>
                      <a:gd name="connsiteX2" fmla="*/ 522031 w 522031"/>
                      <a:gd name="connsiteY2" fmla="*/ 555853 h 847976"/>
                      <a:gd name="connsiteX3" fmla="*/ 227805 w 522031"/>
                      <a:gd name="connsiteY3" fmla="*/ 847976 h 847976"/>
                      <a:gd name="connsiteX4" fmla="*/ 0 w 522031"/>
                      <a:gd name="connsiteY4" fmla="*/ 180924 h 847976"/>
                      <a:gd name="connsiteX0" fmla="*/ 0 w 570645"/>
                      <a:gd name="connsiteY0" fmla="*/ 180924 h 847976"/>
                      <a:gd name="connsiteX1" fmla="*/ 213441 w 570645"/>
                      <a:gd name="connsiteY1" fmla="*/ 0 h 847976"/>
                      <a:gd name="connsiteX2" fmla="*/ 570645 w 570645"/>
                      <a:gd name="connsiteY2" fmla="*/ 601767 h 847976"/>
                      <a:gd name="connsiteX3" fmla="*/ 227805 w 570645"/>
                      <a:gd name="connsiteY3" fmla="*/ 847976 h 847976"/>
                      <a:gd name="connsiteX4" fmla="*/ 0 w 570645"/>
                      <a:gd name="connsiteY4" fmla="*/ 180924 h 847976"/>
                      <a:gd name="connsiteX0" fmla="*/ 0 w 519329"/>
                      <a:gd name="connsiteY0" fmla="*/ 180924 h 847976"/>
                      <a:gd name="connsiteX1" fmla="*/ 213441 w 519329"/>
                      <a:gd name="connsiteY1" fmla="*/ 0 h 847976"/>
                      <a:gd name="connsiteX2" fmla="*/ 519329 w 519329"/>
                      <a:gd name="connsiteY2" fmla="*/ 566655 h 847976"/>
                      <a:gd name="connsiteX3" fmla="*/ 227805 w 519329"/>
                      <a:gd name="connsiteY3" fmla="*/ 847976 h 847976"/>
                      <a:gd name="connsiteX4" fmla="*/ 0 w 519329"/>
                      <a:gd name="connsiteY4" fmla="*/ 180924 h 847976"/>
                      <a:gd name="connsiteX0" fmla="*/ 0 w 519329"/>
                      <a:gd name="connsiteY0" fmla="*/ 183625 h 850677"/>
                      <a:gd name="connsiteX1" fmla="*/ 172928 w 519329"/>
                      <a:gd name="connsiteY1" fmla="*/ 0 h 850677"/>
                      <a:gd name="connsiteX2" fmla="*/ 519329 w 519329"/>
                      <a:gd name="connsiteY2" fmla="*/ 569356 h 850677"/>
                      <a:gd name="connsiteX3" fmla="*/ 227805 w 519329"/>
                      <a:gd name="connsiteY3" fmla="*/ 850677 h 850677"/>
                      <a:gd name="connsiteX4" fmla="*/ 0 w 519329"/>
                      <a:gd name="connsiteY4" fmla="*/ 183625 h 850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9329" h="850677">
                        <a:moveTo>
                          <a:pt x="0" y="183625"/>
                        </a:moveTo>
                        <a:lnTo>
                          <a:pt x="172928" y="0"/>
                        </a:lnTo>
                        <a:lnTo>
                          <a:pt x="519329" y="569356"/>
                        </a:lnTo>
                        <a:lnTo>
                          <a:pt x="227805" y="850677"/>
                        </a:lnTo>
                        <a:lnTo>
                          <a:pt x="0" y="183625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台形 74">
                  <a:extLst>
                    <a:ext uri="{FF2B5EF4-FFF2-40B4-BE49-F238E27FC236}">
                      <a16:creationId xmlns:a16="http://schemas.microsoft.com/office/drawing/2014/main" id="{C32748FD-4E76-4D06-9E5D-9C32C2624926}"/>
                    </a:ext>
                  </a:extLst>
                </p:cNvPr>
                <p:cNvSpPr/>
                <p:nvPr/>
              </p:nvSpPr>
              <p:spPr bwMode="auto">
                <a:xfrm rot="10800000">
                  <a:off x="4907997" y="3609019"/>
                  <a:ext cx="1095118" cy="613226"/>
                </a:xfrm>
                <a:prstGeom prst="trapezoid">
                  <a:avLst>
                    <a:gd name="adj" fmla="val 17980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台形 75">
                  <a:extLst>
                    <a:ext uri="{FF2B5EF4-FFF2-40B4-BE49-F238E27FC236}">
                      <a16:creationId xmlns:a16="http://schemas.microsoft.com/office/drawing/2014/main" id="{FA15FB7C-CEC6-47D7-A892-C94811FF4A3F}"/>
                    </a:ext>
                  </a:extLst>
                </p:cNvPr>
                <p:cNvSpPr/>
                <p:nvPr/>
              </p:nvSpPr>
              <p:spPr bwMode="auto">
                <a:xfrm flipV="1">
                  <a:off x="4530244" y="4004704"/>
                  <a:ext cx="1854563" cy="275101"/>
                </a:xfrm>
                <a:prstGeom prst="trapezoid">
                  <a:avLst>
                    <a:gd name="adj" fmla="val 58545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D7E84862-572C-4F2E-A7A8-EFC97B623FFB}"/>
                </a:ext>
              </a:extLst>
            </p:cNvPr>
            <p:cNvSpPr/>
            <p:nvPr/>
          </p:nvSpPr>
          <p:spPr bwMode="auto">
            <a:xfrm>
              <a:off x="1060826" y="4468020"/>
              <a:ext cx="1753184" cy="1753184"/>
            </a:xfrm>
            <a:custGeom>
              <a:avLst/>
              <a:gdLst>
                <a:gd name="connsiteX0" fmla="*/ 876592 w 1753184"/>
                <a:gd name="connsiteY0" fmla="*/ 168481 h 1753184"/>
                <a:gd name="connsiteX1" fmla="*/ 168481 w 1753184"/>
                <a:gd name="connsiteY1" fmla="*/ 876592 h 1753184"/>
                <a:gd name="connsiteX2" fmla="*/ 876592 w 1753184"/>
                <a:gd name="connsiteY2" fmla="*/ 1584703 h 1753184"/>
                <a:gd name="connsiteX3" fmla="*/ 1584703 w 1753184"/>
                <a:gd name="connsiteY3" fmla="*/ 876592 h 1753184"/>
                <a:gd name="connsiteX4" fmla="*/ 876592 w 1753184"/>
                <a:gd name="connsiteY4" fmla="*/ 168481 h 1753184"/>
                <a:gd name="connsiteX5" fmla="*/ 876592 w 1753184"/>
                <a:gd name="connsiteY5" fmla="*/ 0 h 1753184"/>
                <a:gd name="connsiteX6" fmla="*/ 1753184 w 1753184"/>
                <a:gd name="connsiteY6" fmla="*/ 876592 h 1753184"/>
                <a:gd name="connsiteX7" fmla="*/ 876592 w 1753184"/>
                <a:gd name="connsiteY7" fmla="*/ 1753184 h 1753184"/>
                <a:gd name="connsiteX8" fmla="*/ 0 w 1753184"/>
                <a:gd name="connsiteY8" fmla="*/ 876592 h 1753184"/>
                <a:gd name="connsiteX9" fmla="*/ 876592 w 1753184"/>
                <a:gd name="connsiteY9" fmla="*/ 0 h 175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3184" h="1753184">
                  <a:moveTo>
                    <a:pt x="876592" y="168481"/>
                  </a:moveTo>
                  <a:cubicBezTo>
                    <a:pt x="485513" y="168481"/>
                    <a:pt x="168481" y="485513"/>
                    <a:pt x="168481" y="876592"/>
                  </a:cubicBezTo>
                  <a:cubicBezTo>
                    <a:pt x="168481" y="1267671"/>
                    <a:pt x="485513" y="1584703"/>
                    <a:pt x="876592" y="1584703"/>
                  </a:cubicBezTo>
                  <a:cubicBezTo>
                    <a:pt x="1267671" y="1584703"/>
                    <a:pt x="1584703" y="1267671"/>
                    <a:pt x="1584703" y="876592"/>
                  </a:cubicBezTo>
                  <a:cubicBezTo>
                    <a:pt x="1584703" y="485513"/>
                    <a:pt x="1267671" y="168481"/>
                    <a:pt x="876592" y="168481"/>
                  </a:cubicBezTo>
                  <a:close/>
                  <a:moveTo>
                    <a:pt x="876592" y="0"/>
                  </a:moveTo>
                  <a:cubicBezTo>
                    <a:pt x="1360720" y="0"/>
                    <a:pt x="1753184" y="392464"/>
                    <a:pt x="1753184" y="876592"/>
                  </a:cubicBezTo>
                  <a:cubicBezTo>
                    <a:pt x="1753184" y="1360720"/>
                    <a:pt x="1360720" y="1753184"/>
                    <a:pt x="876592" y="1753184"/>
                  </a:cubicBezTo>
                  <a:cubicBezTo>
                    <a:pt x="392464" y="1753184"/>
                    <a:pt x="0" y="1360720"/>
                    <a:pt x="0" y="876592"/>
                  </a:cubicBezTo>
                  <a:cubicBezTo>
                    <a:pt x="0" y="392464"/>
                    <a:pt x="392464" y="0"/>
                    <a:pt x="876592" y="0"/>
                  </a:cubicBez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92814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pptxi02_開梱、開梱禁止マーク</dc:title>
  <dc:subject>pptxi02_開梱、開梱禁止マーク</dc:subject>
  <dc:creator>でじけろお</dc:creator>
  <cp:revision>1</cp:revision>
  <dcterms:created xsi:type="dcterms:W3CDTF">2018-05-20T00:31:01Z</dcterms:created>
  <dcterms:modified xsi:type="dcterms:W3CDTF">2021-08-08T12:30:00Z</dcterms:modified>
  <cp:version>1</cp:version>
</cp:coreProperties>
</file>